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712" r:id="rId5"/>
    <p:sldMasterId id="2147483703" r:id="rId6"/>
    <p:sldMasterId id="2147483722" r:id="rId7"/>
    <p:sldMasterId id="2147483726" r:id="rId8"/>
  </p:sldMasterIdLst>
  <p:notesMasterIdLst>
    <p:notesMasterId r:id="rId15"/>
  </p:notesMasterIdLst>
  <p:sldIdLst>
    <p:sldId id="276" r:id="rId9"/>
    <p:sldId id="277" r:id="rId10"/>
    <p:sldId id="285" r:id="rId11"/>
    <p:sldId id="279" r:id="rId12"/>
    <p:sldId id="280" r:id="rId13"/>
    <p:sldId id="29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EE661-15F0-40B3-8300-317B50121259}" v="3" dt="2026-02-02T08:59:19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2" y="1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li Helen Katrin Langfors" userId="1207dd7c-356a-4fb1-b7b1-c68c1dcc51aa" providerId="ADAL" clId="{424C9842-AE57-48B3-BCC6-017D0BBCC705}"/>
    <pc:docChg chg="undo custSel delSld modSld sldOrd">
      <pc:chgData name="Åsli Helen Katrin Langfors" userId="1207dd7c-356a-4fb1-b7b1-c68c1dcc51aa" providerId="ADAL" clId="{424C9842-AE57-48B3-BCC6-017D0BBCC705}" dt="2026-01-30T08:21:17.404" v="807" actId="20577"/>
      <pc:docMkLst>
        <pc:docMk/>
      </pc:docMkLst>
      <pc:sldChg chg="addSp delSp modSp mod">
        <pc:chgData name="Åsli Helen Katrin Langfors" userId="1207dd7c-356a-4fb1-b7b1-c68c1dcc51aa" providerId="ADAL" clId="{424C9842-AE57-48B3-BCC6-017D0BBCC705}" dt="2026-01-30T08:04:16.307" v="14" actId="478"/>
        <pc:sldMkLst>
          <pc:docMk/>
          <pc:sldMk cId="1028153114" sldId="276"/>
        </pc:sldMkLst>
      </pc:sldChg>
      <pc:sldChg chg="del">
        <pc:chgData name="Åsli Helen Katrin Langfors" userId="1207dd7c-356a-4fb1-b7b1-c68c1dcc51aa" providerId="ADAL" clId="{424C9842-AE57-48B3-BCC6-017D0BBCC705}" dt="2026-01-30T08:03:21.993" v="0" actId="47"/>
        <pc:sldMkLst>
          <pc:docMk/>
          <pc:sldMk cId="590821258" sldId="278"/>
        </pc:sldMkLst>
      </pc:sldChg>
      <pc:sldChg chg="addSp delSp modSp mod ord">
        <pc:chgData name="Åsli Helen Katrin Langfors" userId="1207dd7c-356a-4fb1-b7b1-c68c1dcc51aa" providerId="ADAL" clId="{424C9842-AE57-48B3-BCC6-017D0BBCC705}" dt="2026-01-30T08:11:24.756" v="395" actId="20577"/>
        <pc:sldMkLst>
          <pc:docMk/>
          <pc:sldMk cId="3578009315" sldId="279"/>
        </pc:sldMkLst>
        <pc:spChg chg="mod">
          <ac:chgData name="Åsli Helen Katrin Langfors" userId="1207dd7c-356a-4fb1-b7b1-c68c1dcc51aa" providerId="ADAL" clId="{424C9842-AE57-48B3-BCC6-017D0BBCC705}" dt="2026-01-30T08:10:39.247" v="330" actId="20577"/>
          <ac:spMkLst>
            <pc:docMk/>
            <pc:sldMk cId="3578009315" sldId="279"/>
            <ac:spMk id="2" creationId="{4DDA250B-2B49-CFBD-CF0D-1561427BFFC6}"/>
          </ac:spMkLst>
        </pc:spChg>
        <pc:spChg chg="add mod">
          <ac:chgData name="Åsli Helen Katrin Langfors" userId="1207dd7c-356a-4fb1-b7b1-c68c1dcc51aa" providerId="ADAL" clId="{424C9842-AE57-48B3-BCC6-017D0BBCC705}" dt="2026-01-30T08:11:24.756" v="395" actId="20577"/>
          <ac:spMkLst>
            <pc:docMk/>
            <pc:sldMk cId="3578009315" sldId="279"/>
            <ac:spMk id="6" creationId="{6A88181E-3C20-6F1F-9E06-BFE1CE69A7EF}"/>
          </ac:spMkLst>
        </pc:spChg>
        <pc:spChg chg="add del mod">
          <ac:chgData name="Åsli Helen Katrin Langfors" userId="1207dd7c-356a-4fb1-b7b1-c68c1dcc51aa" providerId="ADAL" clId="{424C9842-AE57-48B3-BCC6-017D0BBCC705}" dt="2026-01-30T08:10:21.101" v="317" actId="20577"/>
          <ac:spMkLst>
            <pc:docMk/>
            <pc:sldMk cId="3578009315" sldId="279"/>
            <ac:spMk id="8" creationId="{4428E26A-A073-3F0E-43BE-CF661C5B999A}"/>
          </ac:spMkLst>
        </pc:spChg>
      </pc:sldChg>
      <pc:sldChg chg="delSp modSp mod ord">
        <pc:chgData name="Åsli Helen Katrin Langfors" userId="1207dd7c-356a-4fb1-b7b1-c68c1dcc51aa" providerId="ADAL" clId="{424C9842-AE57-48B3-BCC6-017D0BBCC705}" dt="2026-01-30T08:18:32.644" v="704" actId="1076"/>
        <pc:sldMkLst>
          <pc:docMk/>
          <pc:sldMk cId="626572026" sldId="280"/>
        </pc:sldMkLst>
        <pc:spChg chg="mod">
          <ac:chgData name="Åsli Helen Katrin Langfors" userId="1207dd7c-356a-4fb1-b7b1-c68c1dcc51aa" providerId="ADAL" clId="{424C9842-AE57-48B3-BCC6-017D0BBCC705}" dt="2026-01-30T08:17:41.009" v="687" actId="20577"/>
          <ac:spMkLst>
            <pc:docMk/>
            <pc:sldMk cId="626572026" sldId="280"/>
            <ac:spMk id="2" creationId="{E0858E93-5C10-4E9A-7A44-57863BDA494D}"/>
          </ac:spMkLst>
        </pc:spChg>
        <pc:spChg chg="mod">
          <ac:chgData name="Åsli Helen Katrin Langfors" userId="1207dd7c-356a-4fb1-b7b1-c68c1dcc51aa" providerId="ADAL" clId="{424C9842-AE57-48B3-BCC6-017D0BBCC705}" dt="2026-01-30T08:18:32.644" v="704" actId="1076"/>
          <ac:spMkLst>
            <pc:docMk/>
            <pc:sldMk cId="626572026" sldId="280"/>
            <ac:spMk id="3" creationId="{351CA0EB-5613-8352-42A2-F7F162E90F05}"/>
          </ac:spMkLst>
        </pc:spChg>
      </pc:sldChg>
      <pc:sldChg chg="del">
        <pc:chgData name="Åsli Helen Katrin Langfors" userId="1207dd7c-356a-4fb1-b7b1-c68c1dcc51aa" providerId="ADAL" clId="{424C9842-AE57-48B3-BCC6-017D0BBCC705}" dt="2026-01-30T08:03:33.696" v="2" actId="47"/>
        <pc:sldMkLst>
          <pc:docMk/>
          <pc:sldMk cId="2304341323" sldId="281"/>
        </pc:sldMkLst>
      </pc:sldChg>
      <pc:sldChg chg="del">
        <pc:chgData name="Åsli Helen Katrin Langfors" userId="1207dd7c-356a-4fb1-b7b1-c68c1dcc51aa" providerId="ADAL" clId="{424C9842-AE57-48B3-BCC6-017D0BBCC705}" dt="2026-01-30T08:03:50.356" v="6" actId="47"/>
        <pc:sldMkLst>
          <pc:docMk/>
          <pc:sldMk cId="3814699569" sldId="282"/>
        </pc:sldMkLst>
      </pc:sldChg>
      <pc:sldChg chg="del">
        <pc:chgData name="Åsli Helen Katrin Langfors" userId="1207dd7c-356a-4fb1-b7b1-c68c1dcc51aa" providerId="ADAL" clId="{424C9842-AE57-48B3-BCC6-017D0BBCC705}" dt="2026-01-30T08:03:51.317" v="7" actId="47"/>
        <pc:sldMkLst>
          <pc:docMk/>
          <pc:sldMk cId="2029897763" sldId="283"/>
        </pc:sldMkLst>
      </pc:sldChg>
      <pc:sldChg chg="del">
        <pc:chgData name="Åsli Helen Katrin Langfors" userId="1207dd7c-356a-4fb1-b7b1-c68c1dcc51aa" providerId="ADAL" clId="{424C9842-AE57-48B3-BCC6-017D0BBCC705}" dt="2026-01-30T08:03:52.169" v="8" actId="47"/>
        <pc:sldMkLst>
          <pc:docMk/>
          <pc:sldMk cId="4189724247" sldId="284"/>
        </pc:sldMkLst>
      </pc:sldChg>
      <pc:sldChg chg="delSp modSp mod">
        <pc:chgData name="Åsli Helen Katrin Langfors" userId="1207dd7c-356a-4fb1-b7b1-c68c1dcc51aa" providerId="ADAL" clId="{424C9842-AE57-48B3-BCC6-017D0BBCC705}" dt="2026-01-30T08:08:41.543" v="168" actId="20577"/>
        <pc:sldMkLst>
          <pc:docMk/>
          <pc:sldMk cId="1442538664" sldId="285"/>
        </pc:sldMkLst>
        <pc:spChg chg="mod">
          <ac:chgData name="Åsli Helen Katrin Langfors" userId="1207dd7c-356a-4fb1-b7b1-c68c1dcc51aa" providerId="ADAL" clId="{424C9842-AE57-48B3-BCC6-017D0BBCC705}" dt="2026-01-30T08:08:23.100" v="159" actId="1076"/>
          <ac:spMkLst>
            <pc:docMk/>
            <pc:sldMk cId="1442538664" sldId="285"/>
            <ac:spMk id="2" creationId="{E9AE31F8-B128-F12C-81AB-FBE12A9E1DC4}"/>
          </ac:spMkLst>
        </pc:spChg>
        <pc:spChg chg="mod">
          <ac:chgData name="Åsli Helen Katrin Langfors" userId="1207dd7c-356a-4fb1-b7b1-c68c1dcc51aa" providerId="ADAL" clId="{424C9842-AE57-48B3-BCC6-017D0BBCC705}" dt="2026-01-30T08:08:41.543" v="168" actId="20577"/>
          <ac:spMkLst>
            <pc:docMk/>
            <pc:sldMk cId="1442538664" sldId="285"/>
            <ac:spMk id="3" creationId="{B5D9B72B-4B90-1654-43D9-2B2896CC9C35}"/>
          </ac:spMkLst>
        </pc:spChg>
      </pc:sldChg>
      <pc:sldChg chg="delSp del mod">
        <pc:chgData name="Åsli Helen Katrin Langfors" userId="1207dd7c-356a-4fb1-b7b1-c68c1dcc51aa" providerId="ADAL" clId="{424C9842-AE57-48B3-BCC6-017D0BBCC705}" dt="2026-01-30T08:08:52.464" v="169" actId="47"/>
        <pc:sldMkLst>
          <pc:docMk/>
          <pc:sldMk cId="1112965497" sldId="286"/>
        </pc:sldMkLst>
      </pc:sldChg>
      <pc:sldChg chg="del">
        <pc:chgData name="Åsli Helen Katrin Langfors" userId="1207dd7c-356a-4fb1-b7b1-c68c1dcc51aa" providerId="ADAL" clId="{424C9842-AE57-48B3-BCC6-017D0BBCC705}" dt="2026-01-30T08:03:53.230" v="9" actId="47"/>
        <pc:sldMkLst>
          <pc:docMk/>
          <pc:sldMk cId="3858834129" sldId="287"/>
        </pc:sldMkLst>
      </pc:sldChg>
      <pc:sldChg chg="del">
        <pc:chgData name="Åsli Helen Katrin Langfors" userId="1207dd7c-356a-4fb1-b7b1-c68c1dcc51aa" providerId="ADAL" clId="{424C9842-AE57-48B3-BCC6-017D0BBCC705}" dt="2026-01-30T08:03:35.106" v="3" actId="47"/>
        <pc:sldMkLst>
          <pc:docMk/>
          <pc:sldMk cId="2806325062" sldId="288"/>
        </pc:sldMkLst>
      </pc:sldChg>
      <pc:sldChg chg="del">
        <pc:chgData name="Åsli Helen Katrin Langfors" userId="1207dd7c-356a-4fb1-b7b1-c68c1dcc51aa" providerId="ADAL" clId="{424C9842-AE57-48B3-BCC6-017D0BBCC705}" dt="2026-01-30T08:03:58.025" v="10" actId="47"/>
        <pc:sldMkLst>
          <pc:docMk/>
          <pc:sldMk cId="328761249" sldId="290"/>
        </pc:sldMkLst>
      </pc:sldChg>
      <pc:sldChg chg="addSp delSp modSp mod">
        <pc:chgData name="Åsli Helen Katrin Langfors" userId="1207dd7c-356a-4fb1-b7b1-c68c1dcc51aa" providerId="ADAL" clId="{424C9842-AE57-48B3-BCC6-017D0BBCC705}" dt="2026-01-30T08:21:17.404" v="807" actId="20577"/>
        <pc:sldMkLst>
          <pc:docMk/>
          <pc:sldMk cId="1283111318" sldId="291"/>
        </pc:sldMkLst>
        <pc:spChg chg="mod">
          <ac:chgData name="Åsli Helen Katrin Langfors" userId="1207dd7c-356a-4fb1-b7b1-c68c1dcc51aa" providerId="ADAL" clId="{424C9842-AE57-48B3-BCC6-017D0BBCC705}" dt="2026-01-30T08:21:17.404" v="807" actId="20577"/>
          <ac:spMkLst>
            <pc:docMk/>
            <pc:sldMk cId="1283111318" sldId="291"/>
            <ac:spMk id="2" creationId="{54DB6F36-A276-54E5-7631-95471512B4AE}"/>
          </ac:spMkLst>
        </pc:spChg>
      </pc:sldChg>
    </pc:docChg>
  </pc:docChgLst>
  <pc:docChgLst>
    <pc:chgData name="Åsli Helen Katrin Langfors" userId="1207dd7c-356a-4fb1-b7b1-c68c1dcc51aa" providerId="ADAL" clId="{EA861F1E-862E-41B3-A89C-D2978721FD25}"/>
    <pc:docChg chg="custSel modSld sldOrd">
      <pc:chgData name="Åsli Helen Katrin Langfors" userId="1207dd7c-356a-4fb1-b7b1-c68c1dcc51aa" providerId="ADAL" clId="{EA861F1E-862E-41B3-A89C-D2978721FD25}" dt="2026-02-02T08:59:19.157" v="346"/>
      <pc:docMkLst>
        <pc:docMk/>
      </pc:docMkLst>
      <pc:sldChg chg="addSp delSp modSp mod delAnim modAnim">
        <pc:chgData name="Åsli Helen Katrin Langfors" userId="1207dd7c-356a-4fb1-b7b1-c68c1dcc51aa" providerId="ADAL" clId="{EA861F1E-862E-41B3-A89C-D2978721FD25}" dt="2026-02-02T08:59:19.157" v="346"/>
        <pc:sldMkLst>
          <pc:docMk/>
          <pc:sldMk cId="32169509" sldId="277"/>
        </pc:sldMkLst>
        <pc:picChg chg="add mod">
          <ac:chgData name="Åsli Helen Katrin Langfors" userId="1207dd7c-356a-4fb1-b7b1-c68c1dcc51aa" providerId="ADAL" clId="{EA861F1E-862E-41B3-A89C-D2978721FD25}" dt="2026-02-02T08:59:19.157" v="346"/>
          <ac:picMkLst>
            <pc:docMk/>
            <pc:sldMk cId="32169509" sldId="277"/>
            <ac:picMk id="2" creationId="{1AD031BF-74B5-52C2-5B7E-4FF315490BD0}"/>
          </ac:picMkLst>
        </pc:picChg>
        <pc:picChg chg="del">
          <ac:chgData name="Åsli Helen Katrin Langfors" userId="1207dd7c-356a-4fb1-b7b1-c68c1dcc51aa" providerId="ADAL" clId="{EA861F1E-862E-41B3-A89C-D2978721FD25}" dt="2026-02-02T08:58:42.132" v="345" actId="478"/>
          <ac:picMkLst>
            <pc:docMk/>
            <pc:sldMk cId="32169509" sldId="277"/>
            <ac:picMk id="4" creationId="{41E0E576-7B18-977E-08D4-F2B12F87C40C}"/>
          </ac:picMkLst>
        </pc:picChg>
      </pc:sldChg>
      <pc:sldChg chg="modSp mod ord">
        <pc:chgData name="Åsli Helen Katrin Langfors" userId="1207dd7c-356a-4fb1-b7b1-c68c1dcc51aa" providerId="ADAL" clId="{EA861F1E-862E-41B3-A89C-D2978721FD25}" dt="2026-02-02T08:58:10.518" v="344" actId="20577"/>
        <pc:sldMkLst>
          <pc:docMk/>
          <pc:sldMk cId="3578009315" sldId="279"/>
        </pc:sldMkLst>
        <pc:spChg chg="mod">
          <ac:chgData name="Åsli Helen Katrin Langfors" userId="1207dd7c-356a-4fb1-b7b1-c68c1dcc51aa" providerId="ADAL" clId="{EA861F1E-862E-41B3-A89C-D2978721FD25}" dt="2026-02-02T08:56:52.499" v="126" actId="20577"/>
          <ac:spMkLst>
            <pc:docMk/>
            <pc:sldMk cId="3578009315" sldId="279"/>
            <ac:spMk id="2" creationId="{4DDA250B-2B49-CFBD-CF0D-1561427BFFC6}"/>
          </ac:spMkLst>
        </pc:spChg>
        <pc:spChg chg="mod">
          <ac:chgData name="Åsli Helen Katrin Langfors" userId="1207dd7c-356a-4fb1-b7b1-c68c1dcc51aa" providerId="ADAL" clId="{EA861F1E-862E-41B3-A89C-D2978721FD25}" dt="2026-02-02T08:58:10.518" v="344" actId="20577"/>
          <ac:spMkLst>
            <pc:docMk/>
            <pc:sldMk cId="3578009315" sldId="279"/>
            <ac:spMk id="6" creationId="{6A88181E-3C20-6F1F-9E06-BFE1CE69A7EF}"/>
          </ac:spMkLst>
        </pc:spChg>
        <pc:spChg chg="mod">
          <ac:chgData name="Åsli Helen Katrin Langfors" userId="1207dd7c-356a-4fb1-b7b1-c68c1dcc51aa" providerId="ADAL" clId="{EA861F1E-862E-41B3-A89C-D2978721FD25}" dt="2026-02-02T08:57:49.287" v="320" actId="20577"/>
          <ac:spMkLst>
            <pc:docMk/>
            <pc:sldMk cId="3578009315" sldId="279"/>
            <ac:spMk id="8" creationId="{4428E26A-A073-3F0E-43BE-CF661C5B999A}"/>
          </ac:spMkLst>
        </pc:spChg>
      </pc:sldChg>
      <pc:sldChg chg="modSp mod">
        <pc:chgData name="Åsli Helen Katrin Langfors" userId="1207dd7c-356a-4fb1-b7b1-c68c1dcc51aa" providerId="ADAL" clId="{EA861F1E-862E-41B3-A89C-D2978721FD25}" dt="2026-02-02T08:55:00.220" v="3" actId="20577"/>
        <pc:sldMkLst>
          <pc:docMk/>
          <pc:sldMk cId="1283111318" sldId="291"/>
        </pc:sldMkLst>
        <pc:spChg chg="mod">
          <ac:chgData name="Åsli Helen Katrin Langfors" userId="1207dd7c-356a-4fb1-b7b1-c68c1dcc51aa" providerId="ADAL" clId="{EA861F1E-862E-41B3-A89C-D2978721FD25}" dt="2026-02-02T08:55:00.220" v="3" actId="20577"/>
          <ac:spMkLst>
            <pc:docMk/>
            <pc:sldMk cId="1283111318" sldId="291"/>
            <ac:spMk id="2" creationId="{54DB6F36-A276-54E5-7631-95471512B4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231EC-6DBD-4E04-898E-F3B61AB02185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3BA2-CBB1-494A-B666-A61BAB90A6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20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23BA2-CBB1-494A-B666-A61BAB90A68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34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5691" y="338930"/>
            <a:ext cx="10515600" cy="1325563"/>
          </a:xfrm>
        </p:spPr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7C6AD6-8A5A-43B1-B232-6B3EA3A58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691" y="1920874"/>
            <a:ext cx="5257800" cy="3935413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84ECDB2-224A-4EFF-A279-56C7BCAAF1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9316" y="2258363"/>
            <a:ext cx="5440362" cy="3260436"/>
          </a:xfrm>
        </p:spPr>
        <p:txBody>
          <a:bodyPr/>
          <a:lstStyle>
            <a:lvl1pPr marL="0" indent="0">
              <a:buNone/>
              <a:defRPr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39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3020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, 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6111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91564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4921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880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tel, tekt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3283"/>
                </a:solidFill>
              </a:defRPr>
            </a:lvl1pPr>
            <a:lvl2pPr>
              <a:defRPr sz="2800">
                <a:solidFill>
                  <a:srgbClr val="003283"/>
                </a:solidFill>
              </a:defRPr>
            </a:lvl2pPr>
            <a:lvl3pPr>
              <a:defRPr sz="2400">
                <a:solidFill>
                  <a:srgbClr val="003283"/>
                </a:solidFill>
              </a:defRPr>
            </a:lvl3pPr>
            <a:lvl4pPr>
              <a:defRPr sz="2000">
                <a:solidFill>
                  <a:srgbClr val="003283"/>
                </a:solidFill>
              </a:defRPr>
            </a:lvl4pPr>
            <a:lvl5pPr>
              <a:defRPr sz="2000">
                <a:solidFill>
                  <a:srgbClr val="00328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28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387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28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586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/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22DFD6-C692-4816-8B4C-6F3CC6829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Mellomtittel/skilleark</a:t>
            </a:r>
          </a:p>
        </p:txBody>
      </p:sp>
    </p:spTree>
    <p:extLst>
      <p:ext uri="{BB962C8B-B14F-4D97-AF65-F5344CB8AC3E}">
        <p14:creationId xmlns:p14="http://schemas.microsoft.com/office/powerpoint/2010/main" val="32681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1A8B22-37AF-4C84-B614-C640752B9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Takk for meg!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9A2FCDF-37A8-4021-A182-CF64108DC2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59638" y="4192588"/>
            <a:ext cx="4017962" cy="152400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nb-NO"/>
              <a:t>helse-nord.no</a:t>
            </a:r>
          </a:p>
          <a:p>
            <a:pPr algn="r"/>
            <a:r>
              <a:rPr lang="nb-NO"/>
              <a:t>facebook.com/</a:t>
            </a:r>
            <a:r>
              <a:rPr lang="nb-NO" err="1"/>
              <a:t>helsenord</a:t>
            </a:r>
            <a:endParaRPr lang="nb-NO"/>
          </a:p>
          <a:p>
            <a:pPr algn="r"/>
            <a:r>
              <a:rPr lang="nb-NO"/>
              <a:t>twitter.com/</a:t>
            </a:r>
            <a:r>
              <a:rPr lang="nb-NO" err="1"/>
              <a:t>helsenord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39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unde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53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E2F2D75-D5AA-4AA7-AF3A-53CA5667A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5460" y="2103437"/>
            <a:ext cx="80436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Tittelstil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675460" y="4005820"/>
            <a:ext cx="9294223" cy="124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4868159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61110" y="355023"/>
            <a:ext cx="11012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61109" y="1809605"/>
            <a:ext cx="11012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1F0775C-C5D6-453C-91FB-DF5DE534D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91717"/>
          <a:stretch/>
        </p:blipFill>
        <p:spPr>
          <a:xfrm>
            <a:off x="0" y="6289963"/>
            <a:ext cx="12192000" cy="5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4" r:id="rId2"/>
    <p:sldLayoutId id="2147483716" r:id="rId3"/>
    <p:sldLayoutId id="2147483717" r:id="rId4"/>
    <p:sldLayoutId id="2147483719" r:id="rId5"/>
    <p:sldLayoutId id="214748372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3DB3122-2C40-40EF-8E74-9352EF9392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71582"/>
            <a:ext cx="12192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08875" y="1662478"/>
            <a:ext cx="10093234" cy="144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Mellomtittel/skilleark</a:t>
            </a:r>
          </a:p>
        </p:txBody>
      </p:sp>
    </p:spTree>
    <p:extLst>
      <p:ext uri="{BB962C8B-B14F-4D97-AF65-F5344CB8AC3E}">
        <p14:creationId xmlns:p14="http://schemas.microsoft.com/office/powerpoint/2010/main" val="235298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3DB3122-2C40-40EF-8E74-9352EF9392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71582"/>
            <a:ext cx="12192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08875" y="1662478"/>
            <a:ext cx="3269919" cy="144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Takk for meg!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0250" y="4373118"/>
            <a:ext cx="3352800" cy="133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nb-NO"/>
              <a:t>helse-nord.no</a:t>
            </a:r>
          </a:p>
          <a:p>
            <a:pPr algn="r"/>
            <a:r>
              <a:rPr lang="nb-NO"/>
              <a:t>facebook.com/</a:t>
            </a:r>
            <a:r>
              <a:rPr lang="nb-NO" err="1"/>
              <a:t>helsenord</a:t>
            </a:r>
            <a:endParaRPr lang="nb-NO"/>
          </a:p>
          <a:p>
            <a:pPr algn="r"/>
            <a:r>
              <a:rPr lang="nb-NO"/>
              <a:t>twitter.com/</a:t>
            </a:r>
            <a:r>
              <a:rPr lang="nb-NO" err="1"/>
              <a:t>helsenord</a:t>
            </a:r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66F4343-5BA6-4245-B07E-0E06E2B16AB6}"/>
              </a:ext>
            </a:extLst>
          </p:cNvPr>
          <p:cNvSpPr txBox="1"/>
          <p:nvPr userDrawn="1"/>
        </p:nvSpPr>
        <p:spPr>
          <a:xfrm>
            <a:off x="4197626" y="6155349"/>
            <a:ext cx="379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800">
                <a:solidFill>
                  <a:srgbClr val="003283"/>
                </a:solidFill>
              </a:rPr>
              <a:t>Sammen om helse i nord</a:t>
            </a:r>
          </a:p>
        </p:txBody>
      </p:sp>
    </p:spTree>
    <p:extLst>
      <p:ext uri="{BB962C8B-B14F-4D97-AF65-F5344CB8AC3E}">
        <p14:creationId xmlns:p14="http://schemas.microsoft.com/office/powerpoint/2010/main" val="31489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0CF3FB-6159-4508-8449-46ED7B7E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EFBA07-5398-4E6D-8155-7F3CA6580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7F3520-3216-4912-9722-B0D7745BD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DE99-11F3-4A61-B09E-167F036A8B20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824B24-5A07-450B-BE1D-E30859271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114080-6317-4042-8D5C-34F217811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B535-0308-4662-987F-4A46078633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51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1156402446?fl=pl&amp;fe=s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56401114?app_id=122963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-nord.no/behandlingssteder/spesialisthelsetjenester-til-den-samiske-befolkningen/e-laring-samisk-sprak-og-kultur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3560B-C695-44B8-ACBB-CE33A524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73" y="1004835"/>
            <a:ext cx="4042317" cy="3044651"/>
          </a:xfrm>
        </p:spPr>
        <p:txBody>
          <a:bodyPr>
            <a:normAutofit/>
          </a:bodyPr>
          <a:lstStyle/>
          <a:p>
            <a:r>
              <a:rPr lang="nb-NO"/>
              <a:t>E-læring om samisk språk og kultur til helsepersonell</a:t>
            </a:r>
          </a:p>
        </p:txBody>
      </p:sp>
      <p:pic>
        <p:nvPicPr>
          <p:cNvPr id="5" name="Bilde 4">
            <a:hlinkClick r:id="rId2"/>
            <a:extLst>
              <a:ext uri="{FF2B5EF4-FFF2-40B4-BE49-F238E27FC236}">
                <a16:creationId xmlns:a16="http://schemas.microsoft.com/office/drawing/2014/main" id="{3054DD25-831A-A046-71C4-89448978F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25" y="1004835"/>
            <a:ext cx="7125355" cy="40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Promovideo 1: E-læring samiske pasienter">
            <a:hlinkClick r:id="" action="ppaction://media"/>
            <a:extLst>
              <a:ext uri="{FF2B5EF4-FFF2-40B4-BE49-F238E27FC236}">
                <a16:creationId xmlns:a16="http://schemas.microsoft.com/office/drawing/2014/main" id="{1AD031BF-74B5-52C2-5B7E-4FF315490B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AE31F8-B128-F12C-81AB-FBE12A9E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73" y="659160"/>
            <a:ext cx="11012054" cy="2769840"/>
          </a:xfrm>
        </p:spPr>
        <p:txBody>
          <a:bodyPr>
            <a:normAutofit fontScale="90000"/>
          </a:bodyPr>
          <a:lstStyle/>
          <a:p>
            <a:r>
              <a:rPr lang="nb-NO" dirty="0"/>
              <a:t>Bli med Ella Marie gjennom denne e-læringen som viser deg hvordan du med enkle grep kan bidra til trygge og tillitsskapende møter med samiske pasienter og pårørende. 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D9B72B-4B90-1654-43D9-2B2896CC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64" y="3256742"/>
            <a:ext cx="11012053" cy="1943411"/>
          </a:xfrm>
        </p:spPr>
        <p:txBody>
          <a:bodyPr>
            <a:normAutofit/>
          </a:bodyPr>
          <a:lstStyle/>
          <a:p>
            <a:pPr fontAlgn="base"/>
            <a:r>
              <a:rPr lang="nb-NO" dirty="0"/>
              <a:t>Du vil få økt innsikt i samisk språk, kultur, historie og samfunnsforhold. </a:t>
            </a:r>
          </a:p>
          <a:p>
            <a:pPr fontAlgn="base"/>
            <a:r>
              <a:rPr lang="nb-NO" dirty="0"/>
              <a:t>E-læringen er i to deler, med 15 minutter per del. </a:t>
            </a:r>
          </a:p>
        </p:txBody>
      </p:sp>
    </p:spTree>
    <p:extLst>
      <p:ext uri="{BB962C8B-B14F-4D97-AF65-F5344CB8AC3E}">
        <p14:creationId xmlns:p14="http://schemas.microsoft.com/office/powerpoint/2010/main" val="144253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DA250B-2B49-CFBD-CF0D-1561427B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 e-læringen via Kompetanseportalen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A88181E-3C20-6F1F-9E06-BFE1CE69A7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Mer informasjon:</a:t>
            </a:r>
          </a:p>
          <a:p>
            <a:r>
              <a:rPr lang="nb-NO" dirty="0">
                <a:hlinkClick r:id="rId2"/>
              </a:rPr>
              <a:t>https://www.helse-nord.no/behandlingssteder/spesialisthelsetjenester-til-den-samiske-befolkningen/e-laring-samisk-sprak-og-kultur/</a:t>
            </a:r>
            <a:r>
              <a:rPr lang="nb-NO" dirty="0"/>
              <a:t>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428E26A-A073-3F0E-43BE-CF661C5B9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I Helse Nord er e-læringen er obligatorisk for ansatte med pasientkontakt.</a:t>
            </a:r>
          </a:p>
          <a:p>
            <a:endParaRPr lang="nb-NO" dirty="0"/>
          </a:p>
          <a:p>
            <a:r>
              <a:rPr lang="nb-NO" dirty="0"/>
              <a:t>Viktig! E-læringen er tilgjengelig også eksternt, men for at det skal bli registrert at du har tatt den, må du gjennomføre den i Kompetanseportalen.  </a:t>
            </a:r>
          </a:p>
        </p:txBody>
      </p:sp>
    </p:spTree>
    <p:extLst>
      <p:ext uri="{BB962C8B-B14F-4D97-AF65-F5344CB8AC3E}">
        <p14:creationId xmlns:p14="http://schemas.microsoft.com/office/powerpoint/2010/main" val="357800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58E93-5C10-4E9A-7A44-57863BDA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73" y="500062"/>
            <a:ext cx="11012054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Til refleksjon etter gjennomført kurs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EB4939F-9E3B-19FA-1E08-25FDDE61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0" y="2563400"/>
            <a:ext cx="5181600" cy="2875787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1CA0EB-5613-8352-42A2-F7F162E90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3857" y="2273971"/>
            <a:ext cx="4446064" cy="3454643"/>
          </a:xfrm>
        </p:spPr>
        <p:txBody>
          <a:bodyPr>
            <a:normAutofit/>
          </a:bodyPr>
          <a:lstStyle/>
          <a:p>
            <a:r>
              <a:rPr lang="nb-NO" dirty="0"/>
              <a:t>Hva lærte vi? </a:t>
            </a:r>
          </a:p>
          <a:p>
            <a:r>
              <a:rPr lang="nb-NO" dirty="0"/>
              <a:t>Hvordan er det for en pasient med samisk bakgrunn å komme til oss? </a:t>
            </a:r>
          </a:p>
          <a:p>
            <a:r>
              <a:rPr lang="nb-NO" dirty="0"/>
              <a:t>Erfaringsdeling</a:t>
            </a:r>
          </a:p>
          <a:p>
            <a:r>
              <a:rPr lang="nb-NO" dirty="0"/>
              <a:t>Har vi behov for mer opplæring?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657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DB6F36-A276-54E5-7631-95471512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75" y="1662478"/>
            <a:ext cx="7173017" cy="2527859"/>
          </a:xfrm>
        </p:spPr>
        <p:txBody>
          <a:bodyPr>
            <a:normAutofit/>
          </a:bodyPr>
          <a:lstStyle/>
          <a:p>
            <a:r>
              <a:rPr lang="nb-NO" dirty="0"/>
              <a:t>Takk!</a:t>
            </a:r>
            <a:br>
              <a:rPr lang="nb-NO" dirty="0"/>
            </a:br>
            <a:br>
              <a:rPr lang="nb-NO" dirty="0"/>
            </a:br>
            <a:r>
              <a:rPr lang="nb-NO" sz="2400" dirty="0" err="1"/>
              <a:t>Giitu</a:t>
            </a:r>
            <a:r>
              <a:rPr lang="nb-NO" sz="2400" dirty="0"/>
              <a:t>! (nordsamisk) </a:t>
            </a:r>
            <a:br>
              <a:rPr lang="nb-NO" sz="2400" dirty="0"/>
            </a:br>
            <a:r>
              <a:rPr lang="nb-NO" sz="2400" dirty="0" err="1"/>
              <a:t>Gijtto</a:t>
            </a:r>
            <a:r>
              <a:rPr lang="nb-NO" sz="2400" dirty="0"/>
              <a:t>! (lulesamisk)</a:t>
            </a:r>
            <a:br>
              <a:rPr lang="nb-NO" sz="2400" dirty="0"/>
            </a:br>
            <a:r>
              <a:rPr lang="nb-NO" sz="2400" dirty="0" err="1"/>
              <a:t>Gæjhtoe</a:t>
            </a:r>
            <a:r>
              <a:rPr lang="nb-NO" sz="2400" dirty="0"/>
              <a:t>! (sør-samisk)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283111318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">
  <a:themeElements>
    <a:clrScheme name="Profilfarger Helse Nord">
      <a:dk1>
        <a:sysClr val="windowText" lastClr="000000"/>
      </a:dk1>
      <a:lt1>
        <a:sysClr val="window" lastClr="FFFFFF"/>
      </a:lt1>
      <a:dk2>
        <a:srgbClr val="003283"/>
      </a:dk2>
      <a:lt2>
        <a:srgbClr val="C3A687"/>
      </a:lt2>
      <a:accent1>
        <a:srgbClr val="81A9E1"/>
      </a:accent1>
      <a:accent2>
        <a:srgbClr val="BD0C2E"/>
      </a:accent2>
      <a:accent3>
        <a:srgbClr val="E3A610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D16B9842-40B2-4E04-9F0E-8FCE522EC13A}"/>
    </a:ext>
  </a:extLst>
</a:theme>
</file>

<file path=ppt/theme/theme2.xml><?xml version="1.0" encoding="utf-8"?>
<a:theme xmlns:a="http://schemas.openxmlformats.org/drawingml/2006/main" name="Underside">
  <a:themeElements>
    <a:clrScheme name="Profilfarger Helse Nord">
      <a:dk1>
        <a:srgbClr val="000000"/>
      </a:dk1>
      <a:lt1>
        <a:sysClr val="window" lastClr="FFFFFF"/>
      </a:lt1>
      <a:dk2>
        <a:srgbClr val="003283"/>
      </a:dk2>
      <a:lt2>
        <a:srgbClr val="81A9E1"/>
      </a:lt2>
      <a:accent1>
        <a:srgbClr val="003283"/>
      </a:accent1>
      <a:accent2>
        <a:srgbClr val="E3A610"/>
      </a:accent2>
      <a:accent3>
        <a:srgbClr val="BD0C2E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AED586EB-68BC-47E8-8CC5-728AD9D1F491}"/>
    </a:ext>
  </a:extLst>
</a:theme>
</file>

<file path=ppt/theme/theme3.xml><?xml version="1.0" encoding="utf-8"?>
<a:theme xmlns:a="http://schemas.openxmlformats.org/drawingml/2006/main" name="Skilleark/mellomtittel">
  <a:themeElements>
    <a:clrScheme name="Profilfarger Helse Nord">
      <a:dk1>
        <a:sysClr val="windowText" lastClr="000000"/>
      </a:dk1>
      <a:lt1>
        <a:sysClr val="window" lastClr="FFFFFF"/>
      </a:lt1>
      <a:dk2>
        <a:srgbClr val="003283"/>
      </a:dk2>
      <a:lt2>
        <a:srgbClr val="C3A687"/>
      </a:lt2>
      <a:accent1>
        <a:srgbClr val="81A9E1"/>
      </a:accent1>
      <a:accent2>
        <a:srgbClr val="BD0C2E"/>
      </a:accent2>
      <a:accent3>
        <a:srgbClr val="E3A610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143D4A13-79CB-4F1F-97F8-FC14D46D36FB}"/>
    </a:ext>
  </a:extLst>
</a:theme>
</file>

<file path=ppt/theme/theme4.xml><?xml version="1.0" encoding="utf-8"?>
<a:theme xmlns:a="http://schemas.openxmlformats.org/drawingml/2006/main" name="Sluttside">
  <a:themeElements>
    <a:clrScheme name="Profilfarger Helse Nord">
      <a:dk1>
        <a:sysClr val="windowText" lastClr="000000"/>
      </a:dk1>
      <a:lt1>
        <a:sysClr val="window" lastClr="FFFFFF"/>
      </a:lt1>
      <a:dk2>
        <a:srgbClr val="003283"/>
      </a:dk2>
      <a:lt2>
        <a:srgbClr val="C3A687"/>
      </a:lt2>
      <a:accent1>
        <a:srgbClr val="81A9E1"/>
      </a:accent1>
      <a:accent2>
        <a:srgbClr val="BD0C2E"/>
      </a:accent2>
      <a:accent3>
        <a:srgbClr val="E3A610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391571D2-8E14-4136-9153-4B1C417DEBFE}"/>
    </a:ext>
  </a:extLst>
</a:theme>
</file>

<file path=ppt/theme/theme5.xml><?xml version="1.0" encoding="utf-8"?>
<a:theme xmlns:a="http://schemas.openxmlformats.org/drawingml/2006/main" name="Blank unders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F7B93629-E132-458B-A9AB-2C1D109F114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0E2F9C8447A74E8FB9197304F5CE0E" ma:contentTypeVersion="19" ma:contentTypeDescription="Opprett et nytt dokument." ma:contentTypeScope="" ma:versionID="db3a6bb15ea4038fbe996c1c79a5fc29">
  <xsd:schema xmlns:xsd="http://www.w3.org/2001/XMLSchema" xmlns:xs="http://www.w3.org/2001/XMLSchema" xmlns:p="http://schemas.microsoft.com/office/2006/metadata/properties" xmlns:ns2="0b9b3087-58b3-4c74-b011-5c6d622d4f21" xmlns:ns3="47fb5c64-ffee-4608-ad3c-c3f7b6be81d0" targetNamespace="http://schemas.microsoft.com/office/2006/metadata/properties" ma:root="true" ma:fieldsID="22106f5f99fffaf0a1bdd3d405eb249d" ns2:_="" ns3:_="">
    <xsd:import namespace="0b9b3087-58b3-4c74-b011-5c6d622d4f21"/>
    <xsd:import namespace="47fb5c64-ffee-4608-ad3c-c3f7b6be81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b3087-58b3-4c74-b011-5c6d622d4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9ea7ea9d-a6ab-4abd-80e0-0faecda837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b5c64-ffee-4608-ad3c-c3f7b6be81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652ba9-8a18-47f4-a326-eb5fd7af1db6}" ma:internalName="TaxCatchAll" ma:showField="CatchAllData" ma:web="47fb5c64-ffee-4608-ad3c-c3f7b6be81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fb5c64-ffee-4608-ad3c-c3f7b6be81d0" xsi:nil="true"/>
    <lcf76f155ced4ddcb4097134ff3c332f xmlns="0b9b3087-58b3-4c74-b011-5c6d622d4f2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EFE561-86D8-489E-9EA2-B83356026F62}"/>
</file>

<file path=customXml/itemProps2.xml><?xml version="1.0" encoding="utf-8"?>
<ds:datastoreItem xmlns:ds="http://schemas.openxmlformats.org/officeDocument/2006/customXml" ds:itemID="{5C54B8BD-C29F-439C-90BD-4E964A3F39B8}">
  <ds:schemaRefs>
    <ds:schemaRef ds:uri="0b9b3087-58b3-4c74-b011-5c6d622d4f21"/>
    <ds:schemaRef ds:uri="1a12e2e2-7796-4a19-b219-b746f900efb6"/>
    <ds:schemaRef ds:uri="47fb5c64-ffee-4608-ad3c-c3f7b6be81d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5E6630-A556-45D0-BDC9-B29EC630E9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7718108-2eb7-474c-a1d7-41655d4b1e61}" enabled="0" method="" siteId="{67718108-2eb7-474c-a1d7-41655d4b1e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PP-mal Helse Nord</Template>
  <TotalTime>140</TotalTime>
  <Words>178</Words>
  <Application>Microsoft Office PowerPoint</Application>
  <PresentationFormat>Widescreen</PresentationFormat>
  <Paragraphs>17</Paragraphs>
  <Slides>6</Slides>
  <Notes>1</Notes>
  <HiddenSlides>0</HiddenSlides>
  <MMClips>1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Forside</vt:lpstr>
      <vt:lpstr>Underside</vt:lpstr>
      <vt:lpstr>Skilleark/mellomtittel</vt:lpstr>
      <vt:lpstr>Sluttside</vt:lpstr>
      <vt:lpstr>Blank underside</vt:lpstr>
      <vt:lpstr>E-læring om samisk språk og kultur til helsepersonell</vt:lpstr>
      <vt:lpstr>PowerPoint-presentasjon</vt:lpstr>
      <vt:lpstr>Bli med Ella Marie gjennom denne e-læringen som viser deg hvordan du med enkle grep kan bidra til trygge og tillitsskapende møter med samiske pasienter og pårørende.  </vt:lpstr>
      <vt:lpstr>Ta e-læringen via Kompetanseportalen</vt:lpstr>
      <vt:lpstr>Til refleksjon etter gjennomført kurs</vt:lpstr>
      <vt:lpstr>Takk!  Giitu! (nordsamisk)  Gijtto! (lulesamisk) Gæjhtoe! (sør-samisk)</vt:lpstr>
    </vt:vector>
  </TitlesOfParts>
  <Company>Helse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Åsli Helen Katrin Langfors</dc:creator>
  <cp:lastModifiedBy>Åsli Helen Katrin Langfors</cp:lastModifiedBy>
  <cp:revision>2</cp:revision>
  <dcterms:created xsi:type="dcterms:W3CDTF">2026-01-26T09:40:26Z</dcterms:created>
  <dcterms:modified xsi:type="dcterms:W3CDTF">2026-02-02T08:59:28Z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0x010100080E2F9C8447A74E8FB9197304F5CE0E</vt:lpwstr>
  </property>
  <property fmtid="{D5CDD505-2E9C-101B-9397-08002B2CF9AE}" pid="3" name="MediaServiceImageTags">
    <vt:lpwstr/>
  </property>
</Properties>
</file>