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12" r:id="rId5"/>
    <p:sldMasterId id="2147483703" r:id="rId6"/>
    <p:sldMasterId id="2147483722" r:id="rId7"/>
    <p:sldMasterId id="2147483726" r:id="rId8"/>
  </p:sldMasterIdLst>
  <p:notesMasterIdLst>
    <p:notesMasterId r:id="rId24"/>
  </p:notesMasterIdLst>
  <p:sldIdLst>
    <p:sldId id="309" r:id="rId9"/>
    <p:sldId id="2147376341" r:id="rId10"/>
    <p:sldId id="2147376318" r:id="rId11"/>
    <p:sldId id="306" r:id="rId12"/>
    <p:sldId id="305" r:id="rId13"/>
    <p:sldId id="304" r:id="rId14"/>
    <p:sldId id="2147376272" r:id="rId15"/>
    <p:sldId id="2147376266" r:id="rId16"/>
    <p:sldId id="2147376337" r:id="rId17"/>
    <p:sldId id="2147376340" r:id="rId18"/>
    <p:sldId id="2147376334" r:id="rId19"/>
    <p:sldId id="2147376332" r:id="rId20"/>
    <p:sldId id="2147376335" r:id="rId21"/>
    <p:sldId id="2147376336" r:id="rId22"/>
    <p:sldId id="2147376327" r:id="rId2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98386-9B88-497A-3D18-B0DC8E734991}" v="385" dt="2026-03-11T19:24:02.779"/>
    <p1510:client id="{456680BF-9B89-3E2E-17F2-9E0962755FA4}" v="21" dt="2026-03-10T15:14:34.084"/>
    <p1510:client id="{76A531CC-0FE4-CB82-B831-C01D32BE68FA}" v="3" dt="2026-03-11T19:27:2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se Marianne Winther" userId="42551750-f84d-492f-a803-f62d8bc76021" providerId="ADAL" clId="{3512938F-E72B-49E7-8ECD-C97339CCBBA8}"/>
    <pc:docChg chg="custSel modSld">
      <pc:chgData name="Riise Marianne Winther" userId="42551750-f84d-492f-a803-f62d8bc76021" providerId="ADAL" clId="{3512938F-E72B-49E7-8ECD-C97339CCBBA8}" dt="2026-02-17T13:23:21.420" v="12" actId="26606"/>
      <pc:docMkLst>
        <pc:docMk/>
      </pc:docMkLst>
      <pc:sldChg chg="addSp delSp modSp mod">
        <pc:chgData name="Riise Marianne Winther" userId="42551750-f84d-492f-a803-f62d8bc76021" providerId="ADAL" clId="{3512938F-E72B-49E7-8ECD-C97339CCBBA8}" dt="2026-02-17T13:23:21.420" v="12" actId="26606"/>
        <pc:sldMkLst>
          <pc:docMk/>
          <pc:sldMk cId="246665434" sldId="2147376314"/>
        </pc:sldMkLst>
        <pc:spChg chg="mod">
          <ac:chgData name="Riise Marianne Winther" userId="42551750-f84d-492f-a803-f62d8bc76021" providerId="ADAL" clId="{3512938F-E72B-49E7-8ECD-C97339CCBBA8}" dt="2026-02-17T13:18:58.505" v="2" actId="26606"/>
          <ac:spMkLst>
            <pc:docMk/>
            <pc:sldMk cId="246665434" sldId="2147376314"/>
            <ac:spMk id="2" creationId="{4F4B56E4-1A93-373F-16D6-BD7E7B6F28DD}"/>
          </ac:spMkLst>
        </pc:spChg>
      </pc:sldChg>
    </pc:docChg>
  </pc:docChgLst>
  <pc:docChgLst>
    <pc:chgData name="Bøckmann Kari" userId="S::kari.bockmann@helse-nord.no::24aff2f6-78b5-49c3-9818-2fa6ea7e134c" providerId="AD" clId="Web-{C0487393-A0C2-65AB-53AD-D81F114BBB62}"/>
    <pc:docChg chg="addSld delSld modSld sldOrd">
      <pc:chgData name="Bøckmann Kari" userId="S::kari.bockmann@helse-nord.no::24aff2f6-78b5-49c3-9818-2fa6ea7e134c" providerId="AD" clId="Web-{C0487393-A0C2-65AB-53AD-D81F114BBB62}" dt="2026-02-23T15:27:33.728" v="424" actId="20577"/>
      <pc:docMkLst>
        <pc:docMk/>
      </pc:docMkLst>
      <pc:sldChg chg="add">
        <pc:chgData name="Bøckmann Kari" userId="S::kari.bockmann@helse-nord.no::24aff2f6-78b5-49c3-9818-2fa6ea7e134c" providerId="AD" clId="Web-{C0487393-A0C2-65AB-53AD-D81F114BBB62}" dt="2026-02-23T15:13:15.586" v="263"/>
        <pc:sldMkLst>
          <pc:docMk/>
          <pc:sldMk cId="1244123747" sldId="304"/>
        </pc:sldMkLst>
      </pc:sldChg>
      <pc:sldChg chg="modSp add">
        <pc:chgData name="Bøckmann Kari" userId="S::kari.bockmann@helse-nord.no::24aff2f6-78b5-49c3-9818-2fa6ea7e134c" providerId="AD" clId="Web-{C0487393-A0C2-65AB-53AD-D81F114BBB62}" dt="2026-02-23T15:15:32.290" v="268" actId="1076"/>
        <pc:sldMkLst>
          <pc:docMk/>
          <pc:sldMk cId="2726948504" sldId="305"/>
        </pc:sldMkLst>
        <pc:spChg chg="mod">
          <ac:chgData name="Bøckmann Kari" userId="S::kari.bockmann@helse-nord.no::24aff2f6-78b5-49c3-9818-2fa6ea7e134c" providerId="AD" clId="Web-{C0487393-A0C2-65AB-53AD-D81F114BBB62}" dt="2026-02-23T15:15:26.884" v="267" actId="20577"/>
          <ac:spMkLst>
            <pc:docMk/>
            <pc:sldMk cId="2726948504" sldId="305"/>
            <ac:spMk id="2" creationId="{BD3AB2EB-D850-44DC-48A1-C3A1C29C3F56}"/>
          </ac:spMkLst>
        </pc:spChg>
        <pc:graphicFrameChg chg="mod">
          <ac:chgData name="Bøckmann Kari" userId="S::kari.bockmann@helse-nord.no::24aff2f6-78b5-49c3-9818-2fa6ea7e134c" providerId="AD" clId="Web-{C0487393-A0C2-65AB-53AD-D81F114BBB62}" dt="2026-02-23T15:15:32.290" v="268" actId="1076"/>
          <ac:graphicFrameMkLst>
            <pc:docMk/>
            <pc:sldMk cId="2726948504" sldId="305"/>
            <ac:graphicFrameMk id="4" creationId="{C0490C36-841A-7D24-CA8F-BF6AF78FACC5}"/>
          </ac:graphicFrameMkLst>
        </pc:graphicFrameChg>
      </pc:sldChg>
      <pc:sldChg chg="modSp add">
        <pc:chgData name="Bøckmann Kari" userId="S::kari.bockmann@helse-nord.no::24aff2f6-78b5-49c3-9818-2fa6ea7e134c" providerId="AD" clId="Web-{C0487393-A0C2-65AB-53AD-D81F114BBB62}" dt="2026-02-23T15:15:15.775" v="266" actId="1076"/>
        <pc:sldMkLst>
          <pc:docMk/>
          <pc:sldMk cId="2480145159" sldId="306"/>
        </pc:sldMkLst>
        <pc:picChg chg="mod">
          <ac:chgData name="Bøckmann Kari" userId="S::kari.bockmann@helse-nord.no::24aff2f6-78b5-49c3-9818-2fa6ea7e134c" providerId="AD" clId="Web-{C0487393-A0C2-65AB-53AD-D81F114BBB62}" dt="2026-02-23T15:15:15.775" v="266" actId="1076"/>
          <ac:picMkLst>
            <pc:docMk/>
            <pc:sldMk cId="2480145159" sldId="306"/>
            <ac:picMk id="4" creationId="{4E52D018-50EE-78AF-532B-3986545B17BE}"/>
          </ac:picMkLst>
        </pc:picChg>
      </pc:sldChg>
      <pc:sldChg chg="modSp">
        <pc:chgData name="Bøckmann Kari" userId="S::kari.bockmann@helse-nord.no::24aff2f6-78b5-49c3-9818-2fa6ea7e134c" providerId="AD" clId="Web-{C0487393-A0C2-65AB-53AD-D81F114BBB62}" dt="2026-02-23T15:09:37.442" v="253" actId="20577"/>
        <pc:sldMkLst>
          <pc:docMk/>
          <pc:sldMk cId="312851159" sldId="2147376235"/>
        </pc:sldMkLst>
        <pc:spChg chg="mod">
          <ac:chgData name="Bøckmann Kari" userId="S::kari.bockmann@helse-nord.no::24aff2f6-78b5-49c3-9818-2fa6ea7e134c" providerId="AD" clId="Web-{C0487393-A0C2-65AB-53AD-D81F114BBB62}" dt="2026-02-23T15:09:37.442" v="253" actId="20577"/>
          <ac:spMkLst>
            <pc:docMk/>
            <pc:sldMk cId="312851159" sldId="2147376235"/>
            <ac:spMk id="3" creationId="{17C1A5A1-7548-B704-89AE-418C5258F095}"/>
          </ac:spMkLst>
        </pc:spChg>
      </pc:sldChg>
      <pc:sldChg chg="ord">
        <pc:chgData name="Bøckmann Kari" userId="S::kari.bockmann@helse-nord.no::24aff2f6-78b5-49c3-9818-2fa6ea7e134c" providerId="AD" clId="Web-{C0487393-A0C2-65AB-53AD-D81F114BBB62}" dt="2026-02-23T15:20:51.965" v="290"/>
        <pc:sldMkLst>
          <pc:docMk/>
          <pc:sldMk cId="2055029222" sldId="2147376266"/>
        </pc:sldMkLst>
      </pc:sldChg>
      <pc:sldChg chg="ord">
        <pc:chgData name="Bøckmann Kari" userId="S::kari.bockmann@helse-nord.no::24aff2f6-78b5-49c3-9818-2fa6ea7e134c" providerId="AD" clId="Web-{C0487393-A0C2-65AB-53AD-D81F114BBB62}" dt="2026-02-23T15:17:30.510" v="272"/>
        <pc:sldMkLst>
          <pc:docMk/>
          <pc:sldMk cId="182619458" sldId="2147376272"/>
        </pc:sldMkLst>
      </pc:sldChg>
      <pc:sldChg chg="modSp">
        <pc:chgData name="Bøckmann Kari" userId="S::kari.bockmann@helse-nord.no::24aff2f6-78b5-49c3-9818-2fa6ea7e134c" providerId="AD" clId="Web-{C0487393-A0C2-65AB-53AD-D81F114BBB62}" dt="2026-02-23T15:25:57.680" v="338" actId="20577"/>
        <pc:sldMkLst>
          <pc:docMk/>
          <pc:sldMk cId="4034672305" sldId="2147376315"/>
        </pc:sldMkLst>
        <pc:spChg chg="mod">
          <ac:chgData name="Bøckmann Kari" userId="S::kari.bockmann@helse-nord.no::24aff2f6-78b5-49c3-9818-2fa6ea7e134c" providerId="AD" clId="Web-{C0487393-A0C2-65AB-53AD-D81F114BBB62}" dt="2026-02-23T15:25:57.680" v="338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modSp">
        <pc:chgData name="Bøckmann Kari" userId="S::kari.bockmann@helse-nord.no::24aff2f6-78b5-49c3-9818-2fa6ea7e134c" providerId="AD" clId="Web-{C0487393-A0C2-65AB-53AD-D81F114BBB62}" dt="2026-02-23T15:10:22.958" v="260" actId="20577"/>
        <pc:sldMkLst>
          <pc:docMk/>
          <pc:sldMk cId="3825104740" sldId="2147376318"/>
        </pc:sldMkLst>
        <pc:spChg chg="mod">
          <ac:chgData name="Bøckmann Kari" userId="S::kari.bockmann@helse-nord.no::24aff2f6-78b5-49c3-9818-2fa6ea7e134c" providerId="AD" clId="Web-{C0487393-A0C2-65AB-53AD-D81F114BBB62}" dt="2026-02-23T15:10:22.958" v="260" actId="20577"/>
          <ac:spMkLst>
            <pc:docMk/>
            <pc:sldMk cId="3825104740" sldId="2147376318"/>
            <ac:spMk id="2" creationId="{F6E5A7A2-19D6-4D47-F301-72668AFBADC6}"/>
          </ac:spMkLst>
        </pc:spChg>
        <pc:picChg chg="mod">
          <ac:chgData name="Bøckmann Kari" userId="S::kari.bockmann@helse-nord.no::24aff2f6-78b5-49c3-9818-2fa6ea7e134c" providerId="AD" clId="Web-{C0487393-A0C2-65AB-53AD-D81F114BBB62}" dt="2026-02-23T15:01:27.616" v="23" actId="1076"/>
          <ac:picMkLst>
            <pc:docMk/>
            <pc:sldMk cId="3825104740" sldId="2147376318"/>
            <ac:picMk id="4" creationId="{722DC69C-2148-3338-928C-B025849CC750}"/>
          </ac:picMkLst>
        </pc:picChg>
      </pc:sldChg>
      <pc:sldChg chg="modSp new">
        <pc:chgData name="Bøckmann Kari" userId="S::kari.bockmann@helse-nord.no::24aff2f6-78b5-49c3-9818-2fa6ea7e134c" providerId="AD" clId="Web-{C0487393-A0C2-65AB-53AD-D81F114BBB62}" dt="2026-02-23T15:27:33.728" v="424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C0487393-A0C2-65AB-53AD-D81F114BBB62}" dt="2026-02-23T15:24:35.927" v="329" actId="20577"/>
          <ac:spMkLst>
            <pc:docMk/>
            <pc:sldMk cId="1955108989" sldId="2147376322"/>
            <ac:spMk id="2" creationId="{4305000C-E60F-DBC5-BD03-EC47295958A4}"/>
          </ac:spMkLst>
        </pc:spChg>
        <pc:spChg chg="mod">
          <ac:chgData name="Bøckmann Kari" userId="S::kari.bockmann@helse-nord.no::24aff2f6-78b5-49c3-9818-2fa6ea7e134c" providerId="AD" clId="Web-{C0487393-A0C2-65AB-53AD-D81F114BBB62}" dt="2026-02-23T15:27:33.728" v="424" actId="20577"/>
          <ac:spMkLst>
            <pc:docMk/>
            <pc:sldMk cId="1955108989" sldId="2147376322"/>
            <ac:spMk id="3" creationId="{D85209A4-E2A7-0B60-5A86-BC101AA4C557}"/>
          </ac:spMkLst>
        </pc:spChg>
      </pc:sldChg>
    </pc:docChg>
  </pc:docChgLst>
  <pc:docChgLst>
    <pc:chgData name="Bøckmann Kari" userId="S::kari.bockmann@helse-nord.no::24aff2f6-78b5-49c3-9818-2fa6ea7e134c" providerId="AD" clId="Web-{764DC6C0-F3D1-AD87-DFF4-7BB4C44F9759}"/>
    <pc:docChg chg="addSld delSld modSld">
      <pc:chgData name="Bøckmann Kari" userId="S::kari.bockmann@helse-nord.no::24aff2f6-78b5-49c3-9818-2fa6ea7e134c" providerId="AD" clId="Web-{764DC6C0-F3D1-AD87-DFF4-7BB4C44F9759}" dt="2026-02-25T19:11:50.055" v="562"/>
      <pc:docMkLst>
        <pc:docMk/>
      </pc:docMkLst>
      <pc:sldChg chg="modSp">
        <pc:chgData name="Bøckmann Kari" userId="S::kari.bockmann@helse-nord.no::24aff2f6-78b5-49c3-9818-2fa6ea7e134c" providerId="AD" clId="Web-{764DC6C0-F3D1-AD87-DFF4-7BB4C44F9759}" dt="2026-02-25T18:49:15.266" v="38" actId="14100"/>
        <pc:sldMkLst>
          <pc:docMk/>
          <pc:sldMk cId="3332173529" sldId="309"/>
        </pc:sldMkLst>
        <pc:spChg chg="mod">
          <ac:chgData name="Bøckmann Kari" userId="S::kari.bockmann@helse-nord.no::24aff2f6-78b5-49c3-9818-2fa6ea7e134c" providerId="AD" clId="Web-{764DC6C0-F3D1-AD87-DFF4-7BB4C44F9759}" dt="2026-02-25T18:49:15.266" v="38" actId="14100"/>
          <ac:spMkLst>
            <pc:docMk/>
            <pc:sldMk cId="3332173529" sldId="309"/>
            <ac:spMk id="2" creationId="{69DDC407-B275-809D-CA92-F7086B81B721}"/>
          </ac:spMkLst>
        </pc:spChg>
      </pc:sldChg>
      <pc:sldChg chg="modSp">
        <pc:chgData name="Bøckmann Kari" userId="S::kari.bockmann@helse-nord.no::24aff2f6-78b5-49c3-9818-2fa6ea7e134c" providerId="AD" clId="Web-{764DC6C0-F3D1-AD87-DFF4-7BB4C44F9759}" dt="2026-02-25T18:54:31.300" v="184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764DC6C0-F3D1-AD87-DFF4-7BB4C44F9759}" dt="2026-02-25T18:54:31.300" v="184" actId="20577"/>
          <ac:spMkLst>
            <pc:docMk/>
            <pc:sldMk cId="1955108989" sldId="2147376322"/>
            <ac:spMk id="3" creationId="{D85209A4-E2A7-0B60-5A86-BC101AA4C557}"/>
          </ac:spMkLst>
        </pc:spChg>
      </pc:sldChg>
      <pc:sldChg chg="modSp">
        <pc:chgData name="Bøckmann Kari" userId="S::kari.bockmann@helse-nord.no::24aff2f6-78b5-49c3-9818-2fa6ea7e134c" providerId="AD" clId="Web-{764DC6C0-F3D1-AD87-DFF4-7BB4C44F9759}" dt="2026-02-25T18:58:00.745" v="233" actId="20577"/>
        <pc:sldMkLst>
          <pc:docMk/>
          <pc:sldMk cId="2444979166" sldId="2147376327"/>
        </pc:sldMkLst>
        <pc:spChg chg="mod">
          <ac:chgData name="Bøckmann Kari" userId="S::kari.bockmann@helse-nord.no::24aff2f6-78b5-49c3-9818-2fa6ea7e134c" providerId="AD" clId="Web-{764DC6C0-F3D1-AD87-DFF4-7BB4C44F9759}" dt="2026-02-25T18:58:00.745" v="233" actId="20577"/>
          <ac:spMkLst>
            <pc:docMk/>
            <pc:sldMk cId="2444979166" sldId="2147376327"/>
            <ac:spMk id="2" creationId="{D4C39AA1-1FF0-E09E-8207-53E54C3D7BBD}"/>
          </ac:spMkLst>
        </pc:spChg>
        <pc:spChg chg="mod">
          <ac:chgData name="Bøckmann Kari" userId="S::kari.bockmann@helse-nord.no::24aff2f6-78b5-49c3-9818-2fa6ea7e134c" providerId="AD" clId="Web-{764DC6C0-F3D1-AD87-DFF4-7BB4C44F9759}" dt="2026-02-25T18:55:07.066" v="192" actId="20577"/>
          <ac:spMkLst>
            <pc:docMk/>
            <pc:sldMk cId="2444979166" sldId="2147376327"/>
            <ac:spMk id="3" creationId="{F3E80178-8B18-FC2D-044C-CC6C21B1DA3F}"/>
          </ac:spMkLst>
        </pc:spChg>
        <pc:spChg chg="mod">
          <ac:chgData name="Bøckmann Kari" userId="S::kari.bockmann@helse-nord.no::24aff2f6-78b5-49c3-9818-2fa6ea7e134c" providerId="AD" clId="Web-{764DC6C0-F3D1-AD87-DFF4-7BB4C44F9759}" dt="2026-02-25T18:56:04.036" v="211" actId="20577"/>
          <ac:spMkLst>
            <pc:docMk/>
            <pc:sldMk cId="2444979166" sldId="2147376327"/>
            <ac:spMk id="4" creationId="{2922C7D9-F561-5F80-43C6-74058AC413E7}"/>
          </ac:spMkLst>
        </pc:spChg>
      </pc:sldChg>
      <pc:sldChg chg="modSp">
        <pc:chgData name="Bøckmann Kari" userId="S::kari.bockmann@helse-nord.no::24aff2f6-78b5-49c3-9818-2fa6ea7e134c" providerId="AD" clId="Web-{764DC6C0-F3D1-AD87-DFF4-7BB4C44F9759}" dt="2026-02-25T18:50:47.517" v="59" actId="20577"/>
        <pc:sldMkLst>
          <pc:docMk/>
          <pc:sldMk cId="2760411762" sldId="2147376328"/>
        </pc:sldMkLst>
        <pc:spChg chg="mod">
          <ac:chgData name="Bøckmann Kari" userId="S::kari.bockmann@helse-nord.no::24aff2f6-78b5-49c3-9818-2fa6ea7e134c" providerId="AD" clId="Web-{764DC6C0-F3D1-AD87-DFF4-7BB4C44F9759}" dt="2026-02-25T18:50:47.517" v="59" actId="20577"/>
          <ac:spMkLst>
            <pc:docMk/>
            <pc:sldMk cId="2760411762" sldId="2147376328"/>
            <ac:spMk id="3" creationId="{399E2168-A806-2365-BC2B-D5E62E6C7F5C}"/>
          </ac:spMkLst>
        </pc:spChg>
        <pc:spChg chg="mod">
          <ac:chgData name="Bøckmann Kari" userId="S::kari.bockmann@helse-nord.no::24aff2f6-78b5-49c3-9818-2fa6ea7e134c" providerId="AD" clId="Web-{764DC6C0-F3D1-AD87-DFF4-7BB4C44F9759}" dt="2026-02-25T18:50:05.626" v="51" actId="20577"/>
          <ac:spMkLst>
            <pc:docMk/>
            <pc:sldMk cId="2760411762" sldId="2147376328"/>
            <ac:spMk id="4" creationId="{D0B0D34F-3FE0-62E9-88DA-2290600CE411}"/>
          </ac:spMkLst>
        </pc:spChg>
      </pc:sldChg>
    </pc:docChg>
  </pc:docChgLst>
  <pc:docChgLst>
    <pc:chgData name="Bøckmann Kari" userId="S::kari.bockmann@helse-nord.no::24aff2f6-78b5-49c3-9818-2fa6ea7e134c" providerId="AD" clId="Web-{75AB935F-2F51-FEAF-315F-33C3AB6CD65F}"/>
    <pc:docChg chg="addSld modSld">
      <pc:chgData name="Bøckmann Kari" userId="S::kari.bockmann@helse-nord.no::24aff2f6-78b5-49c3-9818-2fa6ea7e134c" providerId="AD" clId="Web-{75AB935F-2F51-FEAF-315F-33C3AB6CD65F}" dt="2026-03-04T13:02:59.188" v="171" actId="14100"/>
      <pc:docMkLst>
        <pc:docMk/>
      </pc:docMkLst>
      <pc:sldChg chg="addSp delSp modSp mod modClrScheme chgLayout">
        <pc:chgData name="Bøckmann Kari" userId="S::kari.bockmann@helse-nord.no::24aff2f6-78b5-49c3-9818-2fa6ea7e134c" providerId="AD" clId="Web-{75AB935F-2F51-FEAF-315F-33C3AB6CD65F}" dt="2026-03-04T12:51:58.071" v="91" actId="1076"/>
        <pc:sldMkLst>
          <pc:docMk/>
          <pc:sldMk cId="3361887667" sldId="2147376334"/>
        </pc:sldMkLst>
        <pc:spChg chg="mod">
          <ac:chgData name="Bøckmann Kari" userId="S::kari.bockmann@helse-nord.no::24aff2f6-78b5-49c3-9818-2fa6ea7e134c" providerId="AD" clId="Web-{75AB935F-2F51-FEAF-315F-33C3AB6CD65F}" dt="2026-03-04T12:51:48.759" v="89"/>
          <ac:spMkLst>
            <pc:docMk/>
            <pc:sldMk cId="3361887667" sldId="2147376334"/>
            <ac:spMk id="9" creationId="{7ACDFB8A-1FFE-A17C-5FF8-F5C4C9DEB4D9}"/>
          </ac:spMkLst>
        </pc:spChg>
        <pc:spChg chg="mod ord">
          <ac:chgData name="Bøckmann Kari" userId="S::kari.bockmann@helse-nord.no::24aff2f6-78b5-49c3-9818-2fa6ea7e134c" providerId="AD" clId="Web-{75AB935F-2F51-FEAF-315F-33C3AB6CD65F}" dt="2026-03-04T12:51:48.759" v="89"/>
          <ac:spMkLst>
            <pc:docMk/>
            <pc:sldMk cId="3361887667" sldId="2147376334"/>
            <ac:spMk id="11" creationId="{8BB5DF09-0058-DFCB-273A-65D228D3F0E7}"/>
          </ac:spMkLst>
        </pc:spChg>
        <pc:picChg chg="add mod ord">
          <ac:chgData name="Bøckmann Kari" userId="S::kari.bockmann@helse-nord.no::24aff2f6-78b5-49c3-9818-2fa6ea7e134c" providerId="AD" clId="Web-{75AB935F-2F51-FEAF-315F-33C3AB6CD65F}" dt="2026-03-04T12:51:58.071" v="91" actId="1076"/>
          <ac:picMkLst>
            <pc:docMk/>
            <pc:sldMk cId="3361887667" sldId="2147376334"/>
            <ac:picMk id="4" creationId="{50267A88-CC5E-4ABE-DB7F-1A26E0EF9022}"/>
          </ac:picMkLst>
        </pc:picChg>
      </pc:sldChg>
      <pc:sldChg chg="addSp delSp modSp new mod modClrScheme chgLayout">
        <pc:chgData name="Bøckmann Kari" userId="S::kari.bockmann@helse-nord.no::24aff2f6-78b5-49c3-9818-2fa6ea7e134c" providerId="AD" clId="Web-{75AB935F-2F51-FEAF-315F-33C3AB6CD65F}" dt="2026-03-04T13:02:59.188" v="171" actId="14100"/>
        <pc:sldMkLst>
          <pc:docMk/>
          <pc:sldMk cId="2223976353" sldId="2147376335"/>
        </pc:sldMkLst>
        <pc:spChg chg="add mod">
          <ac:chgData name="Bøckmann Kari" userId="S::kari.bockmann@helse-nord.no::24aff2f6-78b5-49c3-9818-2fa6ea7e134c" providerId="AD" clId="Web-{75AB935F-2F51-FEAF-315F-33C3AB6CD65F}" dt="2026-03-04T13:02:55.453" v="170" actId="1076"/>
          <ac:spMkLst>
            <pc:docMk/>
            <pc:sldMk cId="2223976353" sldId="2147376335"/>
            <ac:spMk id="17" creationId="{C0F82446-AED2-488E-1282-CE4F620E1548}"/>
          </ac:spMkLst>
        </pc:spChg>
        <pc:spChg chg="add mod">
          <ac:chgData name="Bøckmann Kari" userId="S::kari.bockmann@helse-nord.no::24aff2f6-78b5-49c3-9818-2fa6ea7e134c" providerId="AD" clId="Web-{75AB935F-2F51-FEAF-315F-33C3AB6CD65F}" dt="2026-03-04T13:02:59.188" v="171" actId="14100"/>
          <ac:spMkLst>
            <pc:docMk/>
            <pc:sldMk cId="2223976353" sldId="2147376335"/>
            <ac:spMk id="19" creationId="{08D58ACE-003A-4F91-FC6E-EB9B2C0329AB}"/>
          </ac:spMkLst>
        </pc:spChg>
      </pc:sldChg>
      <pc:sldChg chg="addSp delSp modSp new">
        <pc:chgData name="Bøckmann Kari" userId="S::kari.bockmann@helse-nord.no::24aff2f6-78b5-49c3-9818-2fa6ea7e134c" providerId="AD" clId="Web-{75AB935F-2F51-FEAF-315F-33C3AB6CD65F}" dt="2026-03-04T13:02:45.078" v="169" actId="14100"/>
        <pc:sldMkLst>
          <pc:docMk/>
          <pc:sldMk cId="2713063830" sldId="2147376336"/>
        </pc:sldMkLst>
        <pc:spChg chg="mod">
          <ac:chgData name="Bøckmann Kari" userId="S::kari.bockmann@helse-nord.no::24aff2f6-78b5-49c3-9818-2fa6ea7e134c" providerId="AD" clId="Web-{75AB935F-2F51-FEAF-315F-33C3AB6CD65F}" dt="2026-03-04T13:02:39.750" v="168" actId="1076"/>
          <ac:spMkLst>
            <pc:docMk/>
            <pc:sldMk cId="2713063830" sldId="2147376336"/>
            <ac:spMk id="2" creationId="{4E1F38EF-56A9-CB84-9535-BD548A21FD9E}"/>
          </ac:spMkLst>
        </pc:spChg>
        <pc:spChg chg="mod">
          <ac:chgData name="Bøckmann Kari" userId="S::kari.bockmann@helse-nord.no::24aff2f6-78b5-49c3-9818-2fa6ea7e134c" providerId="AD" clId="Web-{75AB935F-2F51-FEAF-315F-33C3AB6CD65F}" dt="2026-03-04T13:02:45.078" v="169" actId="14100"/>
          <ac:spMkLst>
            <pc:docMk/>
            <pc:sldMk cId="2713063830" sldId="2147376336"/>
            <ac:spMk id="4" creationId="{A211B1DB-DDE0-7AF1-F72B-537BA8C90D35}"/>
          </ac:spMkLst>
        </pc:spChg>
        <pc:picChg chg="add mod ord">
          <ac:chgData name="Bøckmann Kari" userId="S::kari.bockmann@helse-nord.no::24aff2f6-78b5-49c3-9818-2fa6ea7e134c" providerId="AD" clId="Web-{75AB935F-2F51-FEAF-315F-33C3AB6CD65F}" dt="2026-03-04T13:00:16.574" v="95" actId="1076"/>
          <ac:picMkLst>
            <pc:docMk/>
            <pc:sldMk cId="2713063830" sldId="2147376336"/>
            <ac:picMk id="5" creationId="{EF76E191-0CD9-C3FC-E9D1-A53E9D47A73D}"/>
          </ac:picMkLst>
        </pc:picChg>
      </pc:sldChg>
    </pc:docChg>
  </pc:docChgLst>
  <pc:docChgLst>
    <pc:chgData name="Bøckmann Kari" userId="S::kari.bockmann@helse-nord.no::24aff2f6-78b5-49c3-9818-2fa6ea7e134c" providerId="AD" clId="Web-{4AFDEFE8-E8CC-AE05-2A5E-9C42204BA61F}"/>
    <pc:docChg chg="addSld delSld modSld sldOrd">
      <pc:chgData name="Bøckmann Kari" userId="S::kari.bockmann@helse-nord.no::24aff2f6-78b5-49c3-9818-2fa6ea7e134c" providerId="AD" clId="Web-{4AFDEFE8-E8CC-AE05-2A5E-9C42204BA61F}" dt="2026-02-24T11:39:24.317" v="226" actId="20577"/>
      <pc:docMkLst>
        <pc:docMk/>
      </pc:docMkLst>
      <pc:sldChg chg="modSp">
        <pc:chgData name="Bøckmann Kari" userId="S::kari.bockmann@helse-nord.no::24aff2f6-78b5-49c3-9818-2fa6ea7e134c" providerId="AD" clId="Web-{4AFDEFE8-E8CC-AE05-2A5E-9C42204BA61F}" dt="2026-02-24T11:39:24.317" v="226" actId="20577"/>
        <pc:sldMkLst>
          <pc:docMk/>
          <pc:sldMk cId="182619458" sldId="2147376272"/>
        </pc:sldMkLst>
        <pc:spChg chg="mod">
          <ac:chgData name="Bøckmann Kari" userId="S::kari.bockmann@helse-nord.no::24aff2f6-78b5-49c3-9818-2fa6ea7e134c" providerId="AD" clId="Web-{4AFDEFE8-E8CC-AE05-2A5E-9C42204BA61F}" dt="2026-02-24T11:39:24.317" v="226" actId="20577"/>
          <ac:spMkLst>
            <pc:docMk/>
            <pc:sldMk cId="182619458" sldId="2147376272"/>
            <ac:spMk id="3" creationId="{802D6D28-EF18-CEC3-3F55-26E8FF6A358F}"/>
          </ac:spMkLst>
        </pc:spChg>
      </pc:sldChg>
      <pc:sldChg chg="modSp">
        <pc:chgData name="Bøckmann Kari" userId="S::kari.bockmann@helse-nord.no::24aff2f6-78b5-49c3-9818-2fa6ea7e134c" providerId="AD" clId="Web-{4AFDEFE8-E8CC-AE05-2A5E-9C42204BA61F}" dt="2026-02-24T10:26:08.617" v="138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4AFDEFE8-E8CC-AE05-2A5E-9C42204BA61F}" dt="2026-02-24T10:26:08.617" v="138" actId="20577"/>
          <ac:spMkLst>
            <pc:docMk/>
            <pc:sldMk cId="1955108989" sldId="2147376322"/>
            <ac:spMk id="3" creationId="{D85209A4-E2A7-0B60-5A86-BC101AA4C557}"/>
          </ac:spMkLst>
        </pc:spChg>
      </pc:sldChg>
    </pc:docChg>
  </pc:docChgLst>
  <pc:docChgLst>
    <pc:chgData name="Bøckmann Kari" userId="S::kari.bockmann@helse-nord.no::24aff2f6-78b5-49c3-9818-2fa6ea7e134c" providerId="AD" clId="Web-{BB97589B-70B5-A36E-60DC-DBE837EE576E}"/>
    <pc:docChg chg="addSld modSld sldOrd">
      <pc:chgData name="Bøckmann Kari" userId="S::kari.bockmann@helse-nord.no::24aff2f6-78b5-49c3-9818-2fa6ea7e134c" providerId="AD" clId="Web-{BB97589B-70B5-A36E-60DC-DBE837EE576E}" dt="2026-03-06T07:05:14.777" v="234" actId="20577"/>
      <pc:docMkLst>
        <pc:docMk/>
      </pc:docMkLst>
      <pc:sldChg chg="addSp delSp modSp new mod modClrScheme chgLayout">
        <pc:chgData name="Bøckmann Kari" userId="S::kari.bockmann@helse-nord.no::24aff2f6-78b5-49c3-9818-2fa6ea7e134c" providerId="AD" clId="Web-{BB97589B-70B5-A36E-60DC-DBE837EE576E}" dt="2026-03-06T06:41:03.899" v="45" actId="20577"/>
        <pc:sldMkLst>
          <pc:docMk/>
          <pc:sldMk cId="2906141014" sldId="2147376337"/>
        </pc:sldMkLst>
        <pc:spChg chg="mod">
          <ac:chgData name="Bøckmann Kari" userId="S::kari.bockmann@helse-nord.no::24aff2f6-78b5-49c3-9818-2fa6ea7e134c" providerId="AD" clId="Web-{BB97589B-70B5-A36E-60DC-DBE837EE576E}" dt="2026-03-06T06:37:29.634" v="8"/>
          <ac:spMkLst>
            <pc:docMk/>
            <pc:sldMk cId="2906141014" sldId="2147376337"/>
            <ac:spMk id="2" creationId="{BC427094-B77B-CAD9-98FC-08FC2F0B23E7}"/>
          </ac:spMkLst>
        </pc:spChg>
        <pc:spChg chg="add mod">
          <ac:chgData name="Bøckmann Kari" userId="S::kari.bockmann@helse-nord.no::24aff2f6-78b5-49c3-9818-2fa6ea7e134c" providerId="AD" clId="Web-{BB97589B-70B5-A36E-60DC-DBE837EE576E}" dt="2026-03-06T06:41:03.899" v="45" actId="20577"/>
          <ac:spMkLst>
            <pc:docMk/>
            <pc:sldMk cId="2906141014" sldId="2147376337"/>
            <ac:spMk id="9" creationId="{29DF71C2-6BAC-F4D0-965F-26866A60CDCE}"/>
          </ac:spMkLst>
        </pc:spChg>
        <pc:picChg chg="add mod ord">
          <ac:chgData name="Bøckmann Kari" userId="S::kari.bockmann@helse-nord.no::24aff2f6-78b5-49c3-9818-2fa6ea7e134c" providerId="AD" clId="Web-{BB97589B-70B5-A36E-60DC-DBE837EE576E}" dt="2026-03-06T06:37:29.634" v="8"/>
          <ac:picMkLst>
            <pc:docMk/>
            <pc:sldMk cId="2906141014" sldId="2147376337"/>
            <ac:picMk id="4" creationId="{9A87C02D-0D6B-EAF4-E726-724B0731FDD1}"/>
          </ac:picMkLst>
        </pc:picChg>
      </pc:sldChg>
      <pc:sldChg chg="modSp new ord">
        <pc:chgData name="Bøckmann Kari" userId="S::kari.bockmann@helse-nord.no::24aff2f6-78b5-49c3-9818-2fa6ea7e134c" providerId="AD" clId="Web-{BB97589B-70B5-A36E-60DC-DBE837EE576E}" dt="2026-03-06T06:52:31.459" v="137" actId="20577"/>
        <pc:sldMkLst>
          <pc:docMk/>
          <pc:sldMk cId="4061233298" sldId="2147376338"/>
        </pc:sldMkLst>
        <pc:spChg chg="mod">
          <ac:chgData name="Bøckmann Kari" userId="S::kari.bockmann@helse-nord.no::24aff2f6-78b5-49c3-9818-2fa6ea7e134c" providerId="AD" clId="Web-{BB97589B-70B5-A36E-60DC-DBE837EE576E}" dt="2026-03-06T06:52:31.459" v="137" actId="20577"/>
          <ac:spMkLst>
            <pc:docMk/>
            <pc:sldMk cId="4061233298" sldId="2147376338"/>
            <ac:spMk id="2" creationId="{B9798387-EB5F-A7EA-151D-7E03CB3E6DE3}"/>
          </ac:spMkLst>
        </pc:spChg>
      </pc:sldChg>
      <pc:sldChg chg="modSp new">
        <pc:chgData name="Bøckmann Kari" userId="S::kari.bockmann@helse-nord.no::24aff2f6-78b5-49c3-9818-2fa6ea7e134c" providerId="AD" clId="Web-{BB97589B-70B5-A36E-60DC-DBE837EE576E}" dt="2026-03-06T06:52:49.475" v="147" actId="20577"/>
        <pc:sldMkLst>
          <pc:docMk/>
          <pc:sldMk cId="3678930590" sldId="2147376339"/>
        </pc:sldMkLst>
        <pc:spChg chg="mod">
          <ac:chgData name="Bøckmann Kari" userId="S::kari.bockmann@helse-nord.no::24aff2f6-78b5-49c3-9818-2fa6ea7e134c" providerId="AD" clId="Web-{BB97589B-70B5-A36E-60DC-DBE837EE576E}" dt="2026-03-06T06:52:49.475" v="147" actId="20577"/>
          <ac:spMkLst>
            <pc:docMk/>
            <pc:sldMk cId="3678930590" sldId="2147376339"/>
            <ac:spMk id="2" creationId="{F0A133E9-0A1E-8A87-0184-0CEA309F67DB}"/>
          </ac:spMkLst>
        </pc:spChg>
      </pc:sldChg>
      <pc:sldChg chg="modSp new ord">
        <pc:chgData name="Bøckmann Kari" userId="S::kari.bockmann@helse-nord.no::24aff2f6-78b5-49c3-9818-2fa6ea7e134c" providerId="AD" clId="Web-{BB97589B-70B5-A36E-60DC-DBE837EE576E}" dt="2026-03-06T06:53:09.710" v="150" actId="20577"/>
        <pc:sldMkLst>
          <pc:docMk/>
          <pc:sldMk cId="2352706889" sldId="2147376340"/>
        </pc:sldMkLst>
        <pc:spChg chg="mod">
          <ac:chgData name="Bøckmann Kari" userId="S::kari.bockmann@helse-nord.no::24aff2f6-78b5-49c3-9818-2fa6ea7e134c" providerId="AD" clId="Web-{BB97589B-70B5-A36E-60DC-DBE837EE576E}" dt="2026-03-06T06:53:09.710" v="150" actId="20577"/>
          <ac:spMkLst>
            <pc:docMk/>
            <pc:sldMk cId="2352706889" sldId="2147376340"/>
            <ac:spMk id="2" creationId="{113CA123-A9B1-FDA1-74D0-3E67E5997046}"/>
          </ac:spMkLst>
        </pc:spChg>
      </pc:sldChg>
      <pc:sldChg chg="modSp new">
        <pc:chgData name="Bøckmann Kari" userId="S::kari.bockmann@helse-nord.no::24aff2f6-78b5-49c3-9818-2fa6ea7e134c" providerId="AD" clId="Web-{BB97589B-70B5-A36E-60DC-DBE837EE576E}" dt="2026-03-06T06:50:45.549" v="101" actId="20577"/>
        <pc:sldMkLst>
          <pc:docMk/>
          <pc:sldMk cId="3941272093" sldId="2147376341"/>
        </pc:sldMkLst>
        <pc:spChg chg="mod">
          <ac:chgData name="Bøckmann Kari" userId="S::kari.bockmann@helse-nord.no::24aff2f6-78b5-49c3-9818-2fa6ea7e134c" providerId="AD" clId="Web-{BB97589B-70B5-A36E-60DC-DBE837EE576E}" dt="2026-03-06T06:50:45.549" v="101" actId="20577"/>
          <ac:spMkLst>
            <pc:docMk/>
            <pc:sldMk cId="3941272093" sldId="2147376341"/>
            <ac:spMk id="2" creationId="{1450D6AB-6A8D-B655-6ACB-0A5E8CA19794}"/>
          </ac:spMkLst>
        </pc:spChg>
      </pc:sldChg>
      <pc:sldChg chg="modSp new">
        <pc:chgData name="Bøckmann Kari" userId="S::kari.bockmann@helse-nord.no::24aff2f6-78b5-49c3-9818-2fa6ea7e134c" providerId="AD" clId="Web-{BB97589B-70B5-A36E-60DC-DBE837EE576E}" dt="2026-03-06T07:05:14.777" v="234" actId="20577"/>
        <pc:sldMkLst>
          <pc:docMk/>
          <pc:sldMk cId="2504760002" sldId="2147376342"/>
        </pc:sldMkLst>
        <pc:spChg chg="mod">
          <ac:chgData name="Bøckmann Kari" userId="S::kari.bockmann@helse-nord.no::24aff2f6-78b5-49c3-9818-2fa6ea7e134c" providerId="AD" clId="Web-{BB97589B-70B5-A36E-60DC-DBE837EE576E}" dt="2026-03-06T07:05:14.777" v="234" actId="20577"/>
          <ac:spMkLst>
            <pc:docMk/>
            <pc:sldMk cId="2504760002" sldId="2147376342"/>
            <ac:spMk id="2" creationId="{057903A9-7E66-FB16-EF08-9057933679B9}"/>
          </ac:spMkLst>
        </pc:spChg>
      </pc:sldChg>
    </pc:docChg>
  </pc:docChgLst>
  <pc:docChgLst>
    <pc:chgData name="Bøckmann Kari" userId="S::kari.bockmann@helse-nord.no::24aff2f6-78b5-49c3-9818-2fa6ea7e134c" providerId="AD" clId="Web-{28530E00-0F20-380F-59D1-DBF324EE28A0}"/>
    <pc:docChg chg="addSld delSld modSld">
      <pc:chgData name="Bøckmann Kari" userId="S::kari.bockmann@helse-nord.no::24aff2f6-78b5-49c3-9818-2fa6ea7e134c" providerId="AD" clId="Web-{28530E00-0F20-380F-59D1-DBF324EE28A0}" dt="2026-03-05T19:03:29.065" v="99" actId="20577"/>
      <pc:docMkLst>
        <pc:docMk/>
      </pc:docMkLst>
      <pc:sldChg chg="addSp delSp modSp">
        <pc:chgData name="Bøckmann Kari" userId="S::kari.bockmann@helse-nord.no::24aff2f6-78b5-49c3-9818-2fa6ea7e134c" providerId="AD" clId="Web-{28530E00-0F20-380F-59D1-DBF324EE28A0}" dt="2026-03-05T17:11:58.681" v="90" actId="1076"/>
        <pc:sldMkLst>
          <pc:docMk/>
          <pc:sldMk cId="182619458" sldId="2147376272"/>
        </pc:sldMkLst>
        <pc:spChg chg="mod modVis">
          <ac:chgData name="Bøckmann Kari" userId="S::kari.bockmann@helse-nord.no::24aff2f6-78b5-49c3-9818-2fa6ea7e134c" providerId="AD" clId="Web-{28530E00-0F20-380F-59D1-DBF324EE28A0}" dt="2026-03-05T17:04:49.963" v="70"/>
          <ac:spMkLst>
            <pc:docMk/>
            <pc:sldMk cId="182619458" sldId="2147376272"/>
            <ac:spMk id="2" creationId="{CEEC410D-96FD-EF5A-5DEA-62D33C51ED53}"/>
          </ac:spMkLst>
        </pc:spChg>
        <pc:spChg chg="mod modVis">
          <ac:chgData name="Bøckmann Kari" userId="S::kari.bockmann@helse-nord.no::24aff2f6-78b5-49c3-9818-2fa6ea7e134c" providerId="AD" clId="Web-{28530E00-0F20-380F-59D1-DBF324EE28A0}" dt="2026-03-05T17:04:49.963" v="69"/>
          <ac:spMkLst>
            <pc:docMk/>
            <pc:sldMk cId="182619458" sldId="2147376272"/>
            <ac:spMk id="3" creationId="{802D6D28-EF18-CEC3-3F55-26E8FF6A358F}"/>
          </ac:spMkLst>
        </pc:spChg>
        <pc:picChg chg="add mod">
          <ac:chgData name="Bøckmann Kari" userId="S::kari.bockmann@helse-nord.no::24aff2f6-78b5-49c3-9818-2fa6ea7e134c" providerId="AD" clId="Web-{28530E00-0F20-380F-59D1-DBF324EE28A0}" dt="2026-03-05T17:11:50.649" v="89" actId="14100"/>
          <ac:picMkLst>
            <pc:docMk/>
            <pc:sldMk cId="182619458" sldId="2147376272"/>
            <ac:picMk id="10" creationId="{1550A038-E0C8-CA5E-F27E-B89075FDDA1F}"/>
          </ac:picMkLst>
        </pc:picChg>
        <pc:picChg chg="add mod">
          <ac:chgData name="Bøckmann Kari" userId="S::kari.bockmann@helse-nord.no::24aff2f6-78b5-49c3-9818-2fa6ea7e134c" providerId="AD" clId="Web-{28530E00-0F20-380F-59D1-DBF324EE28A0}" dt="2026-03-05T17:11:58.681" v="90" actId="1076"/>
          <ac:picMkLst>
            <pc:docMk/>
            <pc:sldMk cId="182619458" sldId="2147376272"/>
            <ac:picMk id="11" creationId="{CA939287-B517-19E6-D109-ABD10439BDCA}"/>
          </ac:picMkLst>
        </pc:picChg>
      </pc:sldChg>
      <pc:sldChg chg="modSp">
        <pc:chgData name="Bøckmann Kari" userId="S::kari.bockmann@helse-nord.no::24aff2f6-78b5-49c3-9818-2fa6ea7e134c" providerId="AD" clId="Web-{28530E00-0F20-380F-59D1-DBF324EE28A0}" dt="2026-03-05T17:19:04.004" v="97" actId="1076"/>
        <pc:sldMkLst>
          <pc:docMk/>
          <pc:sldMk cId="246665434" sldId="2147376314"/>
        </pc:sldMkLst>
        <pc:picChg chg="mod">
          <ac:chgData name="Bøckmann Kari" userId="S::kari.bockmann@helse-nord.no::24aff2f6-78b5-49c3-9818-2fa6ea7e134c" providerId="AD" clId="Web-{28530E00-0F20-380F-59D1-DBF324EE28A0}" dt="2026-03-05T17:19:04.004" v="97" actId="1076"/>
          <ac:picMkLst>
            <pc:docMk/>
            <pc:sldMk cId="246665434" sldId="2147376314"/>
            <ac:picMk id="3" creationId="{61AD5906-837B-A905-780F-F5559DD0E2F6}"/>
          </ac:picMkLst>
        </pc:picChg>
      </pc:sldChg>
      <pc:sldChg chg="modSp">
        <pc:chgData name="Bøckmann Kari" userId="S::kari.bockmann@helse-nord.no::24aff2f6-78b5-49c3-9818-2fa6ea7e134c" providerId="AD" clId="Web-{28530E00-0F20-380F-59D1-DBF324EE28A0}" dt="2026-03-05T19:03:29.065" v="99" actId="20577"/>
        <pc:sldMkLst>
          <pc:docMk/>
          <pc:sldMk cId="3825104740" sldId="2147376318"/>
        </pc:sldMkLst>
        <pc:spChg chg="mod">
          <ac:chgData name="Bøckmann Kari" userId="S::kari.bockmann@helse-nord.no::24aff2f6-78b5-49c3-9818-2fa6ea7e134c" providerId="AD" clId="Web-{28530E00-0F20-380F-59D1-DBF324EE28A0}" dt="2026-03-05T19:03:29.065" v="99" actId="20577"/>
          <ac:spMkLst>
            <pc:docMk/>
            <pc:sldMk cId="3825104740" sldId="2147376318"/>
            <ac:spMk id="2" creationId="{F6E5A7A2-19D6-4D47-F301-72668AFBADC6}"/>
          </ac:spMkLst>
        </pc:spChg>
      </pc:sldChg>
      <pc:sldChg chg="modSp">
        <pc:chgData name="Bøckmann Kari" userId="S::kari.bockmann@helse-nord.no::24aff2f6-78b5-49c3-9818-2fa6ea7e134c" providerId="AD" clId="Web-{28530E00-0F20-380F-59D1-DBF324EE28A0}" dt="2026-03-05T19:03:19.986" v="98" actId="20577"/>
        <pc:sldMkLst>
          <pc:docMk/>
          <pc:sldMk cId="2760411762" sldId="2147376328"/>
        </pc:sldMkLst>
        <pc:spChg chg="mod">
          <ac:chgData name="Bøckmann Kari" userId="S::kari.bockmann@helse-nord.no::24aff2f6-78b5-49c3-9818-2fa6ea7e134c" providerId="AD" clId="Web-{28530E00-0F20-380F-59D1-DBF324EE28A0}" dt="2026-03-05T19:03:19.986" v="98" actId="20577"/>
          <ac:spMkLst>
            <pc:docMk/>
            <pc:sldMk cId="2760411762" sldId="2147376328"/>
            <ac:spMk id="2" creationId="{D47E43DD-9C38-25D7-C8DA-14D0F8B987E5}"/>
          </ac:spMkLst>
        </pc:spChg>
      </pc:sldChg>
      <pc:sldChg chg="addSp delSp modSp">
        <pc:chgData name="Bøckmann Kari" userId="S::kari.bockmann@helse-nord.no::24aff2f6-78b5-49c3-9818-2fa6ea7e134c" providerId="AD" clId="Web-{28530E00-0F20-380F-59D1-DBF324EE28A0}" dt="2026-03-05T12:24:58.692" v="17"/>
        <pc:sldMkLst>
          <pc:docMk/>
          <pc:sldMk cId="3069398462" sldId="2147376332"/>
        </pc:sldMkLst>
        <pc:picChg chg="add mod ord">
          <ac:chgData name="Bøckmann Kari" userId="S::kari.bockmann@helse-nord.no::24aff2f6-78b5-49c3-9818-2fa6ea7e134c" providerId="AD" clId="Web-{28530E00-0F20-380F-59D1-DBF324EE28A0}" dt="2026-03-05T12:24:58.692" v="17"/>
          <ac:picMkLst>
            <pc:docMk/>
            <pc:sldMk cId="3069398462" sldId="2147376332"/>
            <ac:picMk id="4" creationId="{30268CB7-2326-6878-90F2-A4D6FD5B23E0}"/>
          </ac:picMkLst>
        </pc:picChg>
      </pc:sldChg>
      <pc:sldChg chg="addSp delSp modSp">
        <pc:chgData name="Bøckmann Kari" userId="S::kari.bockmann@helse-nord.no::24aff2f6-78b5-49c3-9818-2fa6ea7e134c" providerId="AD" clId="Web-{28530E00-0F20-380F-59D1-DBF324EE28A0}" dt="2026-03-05T17:14:12.652" v="93"/>
        <pc:sldMkLst>
          <pc:docMk/>
          <pc:sldMk cId="3361887667" sldId="2147376334"/>
        </pc:sldMkLst>
      </pc:sldChg>
      <pc:sldChg chg="addSp delSp modSp">
        <pc:chgData name="Bøckmann Kari" userId="S::kari.bockmann@helse-nord.no::24aff2f6-78b5-49c3-9818-2fa6ea7e134c" providerId="AD" clId="Web-{28530E00-0F20-380F-59D1-DBF324EE28A0}" dt="2026-03-05T13:17:16.435" v="31" actId="20577"/>
        <pc:sldMkLst>
          <pc:docMk/>
          <pc:sldMk cId="2223976353" sldId="2147376335"/>
        </pc:sldMkLst>
        <pc:spChg chg="mod">
          <ac:chgData name="Bøckmann Kari" userId="S::kari.bockmann@helse-nord.no::24aff2f6-78b5-49c3-9818-2fa6ea7e134c" providerId="AD" clId="Web-{28530E00-0F20-380F-59D1-DBF324EE28A0}" dt="2026-03-05T13:17:16.435" v="31" actId="20577"/>
          <ac:spMkLst>
            <pc:docMk/>
            <pc:sldMk cId="2223976353" sldId="2147376335"/>
            <ac:spMk id="17" creationId="{C0F82446-AED2-488E-1282-CE4F620E1548}"/>
          </ac:spMkLst>
        </pc:spChg>
        <pc:spChg chg="mod">
          <ac:chgData name="Bøckmann Kari" userId="S::kari.bockmann@helse-nord.no::24aff2f6-78b5-49c3-9818-2fa6ea7e134c" providerId="AD" clId="Web-{28530E00-0F20-380F-59D1-DBF324EE28A0}" dt="2026-03-05T13:16:47.497" v="29" actId="14100"/>
          <ac:spMkLst>
            <pc:docMk/>
            <pc:sldMk cId="2223976353" sldId="2147376335"/>
            <ac:spMk id="19" creationId="{08D58ACE-003A-4F91-FC6E-EB9B2C0329AB}"/>
          </ac:spMkLst>
        </pc:spChg>
        <pc:picChg chg="add mod ord">
          <ac:chgData name="Bøckmann Kari" userId="S::kari.bockmann@helse-nord.no::24aff2f6-78b5-49c3-9818-2fa6ea7e134c" providerId="AD" clId="Web-{28530E00-0F20-380F-59D1-DBF324EE28A0}" dt="2026-03-05T13:14:59.024" v="24" actId="14100"/>
          <ac:picMkLst>
            <pc:docMk/>
            <pc:sldMk cId="2223976353" sldId="2147376335"/>
            <ac:picMk id="5" creationId="{ACA491B3-DBF6-F46E-45AE-CDA7D894E127}"/>
          </ac:picMkLst>
        </pc:picChg>
      </pc:sldChg>
    </pc:docChg>
  </pc:docChgLst>
  <pc:docChgLst>
    <pc:chgData name="Bøckmann Kari" userId="S::kari.bockmann@helse-nord.no::24aff2f6-78b5-49c3-9818-2fa6ea7e134c" providerId="AD" clId="Web-{3A9186B3-413A-9C62-37F9-F368B2E67187}"/>
    <pc:docChg chg="addSld delSld modSld sldOrd">
      <pc:chgData name="Bøckmann Kari" userId="S::kari.bockmann@helse-nord.no::24aff2f6-78b5-49c3-9818-2fa6ea7e134c" providerId="AD" clId="Web-{3A9186B3-413A-9C62-37F9-F368B2E67187}" dt="2026-02-17T14:58:32.309" v="1781" actId="20577"/>
      <pc:docMkLst>
        <pc:docMk/>
      </pc:docMkLst>
      <pc:sldChg chg="modSp">
        <pc:chgData name="Bøckmann Kari" userId="S::kari.bockmann@helse-nord.no::24aff2f6-78b5-49c3-9818-2fa6ea7e134c" providerId="AD" clId="Web-{3A9186B3-413A-9C62-37F9-F368B2E67187}" dt="2026-02-17T10:18:48.405" v="23" actId="20577"/>
        <pc:sldMkLst>
          <pc:docMk/>
          <pc:sldMk cId="3332173529" sldId="309"/>
        </pc:sldMkLst>
        <pc:spChg chg="mod">
          <ac:chgData name="Bøckmann Kari" userId="S::kari.bockmann@helse-nord.no::24aff2f6-78b5-49c3-9818-2fa6ea7e134c" providerId="AD" clId="Web-{3A9186B3-413A-9C62-37F9-F368B2E67187}" dt="2026-02-17T10:18:48.405" v="23" actId="20577"/>
          <ac:spMkLst>
            <pc:docMk/>
            <pc:sldMk cId="3332173529" sldId="309"/>
            <ac:spMk id="3" creationId="{625DCAE5-7EBE-29DF-F837-AE55A7B4B87E}"/>
          </ac:spMkLst>
        </pc:spChg>
      </pc:sldChg>
      <pc:sldChg chg="modSp">
        <pc:chgData name="Bøckmann Kari" userId="S::kari.bockmann@helse-nord.no::24aff2f6-78b5-49c3-9818-2fa6ea7e134c" providerId="AD" clId="Web-{3A9186B3-413A-9C62-37F9-F368B2E67187}" dt="2026-02-17T12:28:17.018" v="625" actId="20577"/>
        <pc:sldMkLst>
          <pc:docMk/>
          <pc:sldMk cId="312851159" sldId="2147376235"/>
        </pc:sldMkLst>
        <pc:spChg chg="mod">
          <ac:chgData name="Bøckmann Kari" userId="S::kari.bockmann@helse-nord.no::24aff2f6-78b5-49c3-9818-2fa6ea7e134c" providerId="AD" clId="Web-{3A9186B3-413A-9C62-37F9-F368B2E67187}" dt="2026-02-17T12:28:17.018" v="625" actId="20577"/>
          <ac:spMkLst>
            <pc:docMk/>
            <pc:sldMk cId="312851159" sldId="2147376235"/>
            <ac:spMk id="3" creationId="{17C1A5A1-7548-B704-89AE-418C5258F095}"/>
          </ac:spMkLst>
        </pc:spChg>
      </pc:sldChg>
      <pc:sldChg chg="modSp new ord">
        <pc:chgData name="Bøckmann Kari" userId="S::kari.bockmann@helse-nord.no::24aff2f6-78b5-49c3-9818-2fa6ea7e134c" providerId="AD" clId="Web-{3A9186B3-413A-9C62-37F9-F368B2E67187}" dt="2026-02-17T14:24:55.294" v="1364"/>
        <pc:sldMkLst>
          <pc:docMk/>
          <pc:sldMk cId="246665434" sldId="2147376314"/>
        </pc:sldMkLst>
        <pc:spChg chg="mod">
          <ac:chgData name="Bøckmann Kari" userId="S::kari.bockmann@helse-nord.no::24aff2f6-78b5-49c3-9818-2fa6ea7e134c" providerId="AD" clId="Web-{3A9186B3-413A-9C62-37F9-F368B2E67187}" dt="2026-02-17T12:28:46.253" v="641" actId="20577"/>
          <ac:spMkLst>
            <pc:docMk/>
            <pc:sldMk cId="246665434" sldId="2147376314"/>
            <ac:spMk id="2" creationId="{4F4B56E4-1A93-373F-16D6-BD7E7B6F28DD}"/>
          </ac:spMkLst>
        </pc:spChg>
      </pc:sldChg>
      <pc:sldChg chg="modSp new">
        <pc:chgData name="Bøckmann Kari" userId="S::kari.bockmann@helse-nord.no::24aff2f6-78b5-49c3-9818-2fa6ea7e134c" providerId="AD" clId="Web-{3A9186B3-413A-9C62-37F9-F368B2E67187}" dt="2026-02-17T14:36:27.689" v="1595" actId="20577"/>
        <pc:sldMkLst>
          <pc:docMk/>
          <pc:sldMk cId="4034672305" sldId="2147376315"/>
        </pc:sldMkLst>
        <pc:spChg chg="mod">
          <ac:chgData name="Bøckmann Kari" userId="S::kari.bockmann@helse-nord.no::24aff2f6-78b5-49c3-9818-2fa6ea7e134c" providerId="AD" clId="Web-{3A9186B3-413A-9C62-37F9-F368B2E67187}" dt="2026-02-17T14:29:53.188" v="1510" actId="14100"/>
          <ac:spMkLst>
            <pc:docMk/>
            <pc:sldMk cId="4034672305" sldId="2147376315"/>
            <ac:spMk id="2" creationId="{1989C38C-9212-FB24-EDED-9E75AA3B5283}"/>
          </ac:spMkLst>
        </pc:spChg>
        <pc:spChg chg="mod">
          <ac:chgData name="Bøckmann Kari" userId="S::kari.bockmann@helse-nord.no::24aff2f6-78b5-49c3-9818-2fa6ea7e134c" providerId="AD" clId="Web-{3A9186B3-413A-9C62-37F9-F368B2E67187}" dt="2026-02-17T14:36:27.689" v="1595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addSp modSp new mod modClrScheme chgLayout">
        <pc:chgData name="Bøckmann Kari" userId="S::kari.bockmann@helse-nord.no::24aff2f6-78b5-49c3-9818-2fa6ea7e134c" providerId="AD" clId="Web-{3A9186B3-413A-9C62-37F9-F368B2E67187}" dt="2026-02-17T14:25:09.622" v="1367" actId="20577"/>
        <pc:sldMkLst>
          <pc:docMk/>
          <pc:sldMk cId="2099434227" sldId="2147376316"/>
        </pc:sldMkLst>
        <pc:spChg chg="mod">
          <ac:chgData name="Bøckmann Kari" userId="S::kari.bockmann@helse-nord.no::24aff2f6-78b5-49c3-9818-2fa6ea7e134c" providerId="AD" clId="Web-{3A9186B3-413A-9C62-37F9-F368B2E67187}" dt="2026-02-17T14:13:23.192" v="1362" actId="20577"/>
          <ac:spMkLst>
            <pc:docMk/>
            <pc:sldMk cId="2099434227" sldId="2147376316"/>
            <ac:spMk id="2" creationId="{27708647-D1B1-6F84-CEC9-498FF191281D}"/>
          </ac:spMkLst>
        </pc:spChg>
        <pc:spChg chg="mod ord">
          <ac:chgData name="Bøckmann Kari" userId="S::kari.bockmann@helse-nord.no::24aff2f6-78b5-49c3-9818-2fa6ea7e134c" providerId="AD" clId="Web-{3A9186B3-413A-9C62-37F9-F368B2E67187}" dt="2026-02-17T14:25:09.622" v="1367" actId="20577"/>
          <ac:spMkLst>
            <pc:docMk/>
            <pc:sldMk cId="2099434227" sldId="2147376316"/>
            <ac:spMk id="3" creationId="{70265A3A-DA53-C22D-8946-EDADDB594701}"/>
          </ac:spMkLst>
        </pc:spChg>
        <pc:picChg chg="add mod">
          <ac:chgData name="Bøckmann Kari" userId="S::kari.bockmann@helse-nord.no::24aff2f6-78b5-49c3-9818-2fa6ea7e134c" providerId="AD" clId="Web-{3A9186B3-413A-9C62-37F9-F368B2E67187}" dt="2026-02-17T13:23:31.663" v="1052"/>
          <ac:picMkLst>
            <pc:docMk/>
            <pc:sldMk cId="2099434227" sldId="2147376316"/>
            <ac:picMk id="5" creationId="{16DFEFCA-19E6-D582-A230-09153127C308}"/>
          </ac:picMkLst>
        </pc:picChg>
      </pc:sldChg>
      <pc:sldChg chg="addSp delSp modSp new mod modClrScheme chgLayout">
        <pc:chgData name="Bøckmann Kari" userId="S::kari.bockmann@helse-nord.no::24aff2f6-78b5-49c3-9818-2fa6ea7e134c" providerId="AD" clId="Web-{3A9186B3-413A-9C62-37F9-F368B2E67187}" dt="2026-02-17T14:13:16.628" v="1361" actId="20577"/>
        <pc:sldMkLst>
          <pc:docMk/>
          <pc:sldMk cId="730298678" sldId="2147376317"/>
        </pc:sldMkLst>
        <pc:spChg chg="mod">
          <ac:chgData name="Bøckmann Kari" userId="S::kari.bockmann@helse-nord.no::24aff2f6-78b5-49c3-9818-2fa6ea7e134c" providerId="AD" clId="Web-{3A9186B3-413A-9C62-37F9-F368B2E67187}" dt="2026-02-17T14:13:11.347" v="1359" actId="20577"/>
          <ac:spMkLst>
            <pc:docMk/>
            <pc:sldMk cId="730298678" sldId="2147376317"/>
            <ac:spMk id="2" creationId="{5BB73B67-4D0E-4205-034D-57B413470019}"/>
          </ac:spMkLst>
        </pc:spChg>
        <pc:spChg chg="mod">
          <ac:chgData name="Bøckmann Kari" userId="S::kari.bockmann@helse-nord.no::24aff2f6-78b5-49c3-9818-2fa6ea7e134c" providerId="AD" clId="Web-{3A9186B3-413A-9C62-37F9-F368B2E67187}" dt="2026-02-17T14:13:16.628" v="1361" actId="20577"/>
          <ac:spMkLst>
            <pc:docMk/>
            <pc:sldMk cId="730298678" sldId="2147376317"/>
            <ac:spMk id="4" creationId="{3D3DAF91-1ED7-2FFB-A7F7-982BAA3E1EB7}"/>
          </ac:spMkLst>
        </pc:spChg>
        <pc:picChg chg="add mod ord">
          <ac:chgData name="Bøckmann Kari" userId="S::kari.bockmann@helse-nord.no::24aff2f6-78b5-49c3-9818-2fa6ea7e134c" providerId="AD" clId="Web-{3A9186B3-413A-9C62-37F9-F368B2E67187}" dt="2026-02-17T14:12:33.065" v="1357"/>
          <ac:picMkLst>
            <pc:docMk/>
            <pc:sldMk cId="730298678" sldId="2147376317"/>
            <ac:picMk id="5" creationId="{B3F178FD-1241-D591-EEAB-D17606A2662F}"/>
          </ac:picMkLst>
        </pc:picChg>
      </pc:sldChg>
      <pc:sldChg chg="modSp new">
        <pc:chgData name="Bøckmann Kari" userId="S::kari.bockmann@helse-nord.no::24aff2f6-78b5-49c3-9818-2fa6ea7e134c" providerId="AD" clId="Web-{3A9186B3-413A-9C62-37F9-F368B2E67187}" dt="2026-02-17T14:33:38.033" v="1543" actId="20577"/>
        <pc:sldMkLst>
          <pc:docMk/>
          <pc:sldMk cId="3825104740" sldId="2147376318"/>
        </pc:sldMkLst>
        <pc:spChg chg="mod">
          <ac:chgData name="Bøckmann Kari" userId="S::kari.bockmann@helse-nord.no::24aff2f6-78b5-49c3-9818-2fa6ea7e134c" providerId="AD" clId="Web-{3A9186B3-413A-9C62-37F9-F368B2E67187}" dt="2026-02-17T14:33:38.033" v="1543" actId="20577"/>
          <ac:spMkLst>
            <pc:docMk/>
            <pc:sldMk cId="3825104740" sldId="2147376318"/>
            <ac:spMk id="2" creationId="{F6E5A7A2-19D6-4D47-F301-72668AFBADC6}"/>
          </ac:spMkLst>
        </pc:spChg>
      </pc:sldChg>
    </pc:docChg>
  </pc:docChgLst>
  <pc:docChgLst>
    <pc:chgData name="Bøckmann Kari" userId="S::kari.bockmann@helse-nord.no::24aff2f6-78b5-49c3-9818-2fa6ea7e134c" providerId="AD" clId="Web-{76A531CC-0FE4-CB82-B831-C01D32BE68FA}"/>
    <pc:docChg chg="delSld">
      <pc:chgData name="Bøckmann Kari" userId="S::kari.bockmann@helse-nord.no::24aff2f6-78b5-49c3-9818-2fa6ea7e134c" providerId="AD" clId="Web-{76A531CC-0FE4-CB82-B831-C01D32BE68FA}" dt="2026-03-11T19:27:21.679" v="2"/>
      <pc:docMkLst>
        <pc:docMk/>
      </pc:docMkLst>
      <pc:sldChg chg="del">
        <pc:chgData name="Bøckmann Kari" userId="S::kari.bockmann@helse-nord.no::24aff2f6-78b5-49c3-9818-2fa6ea7e134c" providerId="AD" clId="Web-{76A531CC-0FE4-CB82-B831-C01D32BE68FA}" dt="2026-03-11T19:27:16.273" v="0"/>
        <pc:sldMkLst>
          <pc:docMk/>
          <pc:sldMk cId="1708864273" sldId="2147376325"/>
        </pc:sldMkLst>
      </pc:sldChg>
      <pc:sldChg chg="del">
        <pc:chgData name="Bøckmann Kari" userId="S::kari.bockmann@helse-nord.no::24aff2f6-78b5-49c3-9818-2fa6ea7e134c" providerId="AD" clId="Web-{76A531CC-0FE4-CB82-B831-C01D32BE68FA}" dt="2026-03-11T19:27:21.679" v="2"/>
        <pc:sldMkLst>
          <pc:docMk/>
          <pc:sldMk cId="3070611709" sldId="2147376326"/>
        </pc:sldMkLst>
      </pc:sldChg>
      <pc:sldChg chg="del">
        <pc:chgData name="Bøckmann Kari" userId="S::kari.bockmann@helse-nord.no::24aff2f6-78b5-49c3-9818-2fa6ea7e134c" providerId="AD" clId="Web-{76A531CC-0FE4-CB82-B831-C01D32BE68FA}" dt="2026-03-11T19:27:18.648" v="1"/>
        <pc:sldMkLst>
          <pc:docMk/>
          <pc:sldMk cId="3678930590" sldId="2147376339"/>
        </pc:sldMkLst>
      </pc:sldChg>
    </pc:docChg>
  </pc:docChgLst>
  <pc:docChgLst>
    <pc:chgData name="Bøckmann Kari" userId="S::kari.bockmann@helse-nord.no::24aff2f6-78b5-49c3-9818-2fa6ea7e134c" providerId="AD" clId="Web-{38198386-9B88-497A-3D18-B0DC8E734991}"/>
    <pc:docChg chg="delSld modSld">
      <pc:chgData name="Bøckmann Kari" userId="S::kari.bockmann@helse-nord.no::24aff2f6-78b5-49c3-9818-2fa6ea7e134c" providerId="AD" clId="Web-{38198386-9B88-497A-3D18-B0DC8E734991}" dt="2026-03-11T19:24:02.779" v="392"/>
      <pc:docMkLst>
        <pc:docMk/>
      </pc:docMkLst>
      <pc:sldChg chg="modSp">
        <pc:chgData name="Bøckmann Kari" userId="S::kari.bockmann@helse-nord.no::24aff2f6-78b5-49c3-9818-2fa6ea7e134c" providerId="AD" clId="Web-{38198386-9B88-497A-3D18-B0DC8E734991}" dt="2026-03-11T19:20:01.084" v="242" actId="14100"/>
        <pc:sldMkLst>
          <pc:docMk/>
          <pc:sldMk cId="3332173529" sldId="309"/>
        </pc:sldMkLst>
        <pc:spChg chg="mod">
          <ac:chgData name="Bøckmann Kari" userId="S::kari.bockmann@helse-nord.no::24aff2f6-78b5-49c3-9818-2fa6ea7e134c" providerId="AD" clId="Web-{38198386-9B88-497A-3D18-B0DC8E734991}" dt="2026-03-11T19:19:19.176" v="187" actId="20577"/>
          <ac:spMkLst>
            <pc:docMk/>
            <pc:sldMk cId="3332173529" sldId="309"/>
            <ac:spMk id="2" creationId="{69DDC407-B275-809D-CA92-F7086B81B721}"/>
          </ac:spMkLst>
        </pc:spChg>
        <pc:spChg chg="mod">
          <ac:chgData name="Bøckmann Kari" userId="S::kari.bockmann@helse-nord.no::24aff2f6-78b5-49c3-9818-2fa6ea7e134c" providerId="AD" clId="Web-{38198386-9B88-497A-3D18-B0DC8E734991}" dt="2026-03-11T19:20:01.084" v="242" actId="14100"/>
          <ac:spMkLst>
            <pc:docMk/>
            <pc:sldMk cId="3332173529" sldId="309"/>
            <ac:spMk id="3" creationId="{625DCAE5-7EBE-29DF-F837-AE55A7B4B87E}"/>
          </ac:spMkLst>
        </pc:spChg>
      </pc:sldChg>
      <pc:sldChg chg="del">
        <pc:chgData name="Bøckmann Kari" userId="S::kari.bockmann@helse-nord.no::24aff2f6-78b5-49c3-9818-2fa6ea7e134c" providerId="AD" clId="Web-{38198386-9B88-497A-3D18-B0DC8E734991}" dt="2026-03-11T19:20:13.666" v="243"/>
        <pc:sldMkLst>
          <pc:docMk/>
          <pc:sldMk cId="312851159" sldId="2147376235"/>
        </pc:sldMkLst>
      </pc:sldChg>
      <pc:sldChg chg="del">
        <pc:chgData name="Bøckmann Kari" userId="S::kari.bockmann@helse-nord.no::24aff2f6-78b5-49c3-9818-2fa6ea7e134c" providerId="AD" clId="Web-{38198386-9B88-497A-3D18-B0DC8E734991}" dt="2026-03-11T19:24:00.623" v="391"/>
        <pc:sldMkLst>
          <pc:docMk/>
          <pc:sldMk cId="2320049661" sldId="2147376311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49.810" v="387"/>
        <pc:sldMkLst>
          <pc:docMk/>
          <pc:sldMk cId="246665434" sldId="2147376314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47.263" v="386"/>
        <pc:sldMkLst>
          <pc:docMk/>
          <pc:sldMk cId="4034672305" sldId="2147376315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56.498" v="389"/>
        <pc:sldMkLst>
          <pc:docMk/>
          <pc:sldMk cId="2099434227" sldId="2147376316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58.654" v="390"/>
        <pc:sldMkLst>
          <pc:docMk/>
          <pc:sldMk cId="730298678" sldId="2147376317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13.544" v="384"/>
        <pc:sldMkLst>
          <pc:docMk/>
          <pc:sldMk cId="1955108989" sldId="2147376322"/>
        </pc:sldMkLst>
      </pc:sldChg>
      <pc:sldChg chg="del">
        <pc:chgData name="Bøckmann Kari" userId="S::kari.bockmann@helse-nord.no::24aff2f6-78b5-49c3-9818-2fa6ea7e134c" providerId="AD" clId="Web-{38198386-9B88-497A-3D18-B0DC8E734991}" dt="2026-03-11T19:20:17.057" v="244"/>
        <pc:sldMkLst>
          <pc:docMk/>
          <pc:sldMk cId="2760411762" sldId="2147376328"/>
        </pc:sldMkLst>
      </pc:sldChg>
      <pc:sldChg chg="del">
        <pc:chgData name="Bøckmann Kari" userId="S::kari.bockmann@helse-nord.no::24aff2f6-78b5-49c3-9818-2fa6ea7e134c" providerId="AD" clId="Web-{38198386-9B88-497A-3D18-B0DC8E734991}" dt="2026-03-11T19:23:54.060" v="388"/>
        <pc:sldMkLst>
          <pc:docMk/>
          <pc:sldMk cId="4023732908" sldId="2147376331"/>
        </pc:sldMkLst>
      </pc:sldChg>
      <pc:sldChg chg="modSp">
        <pc:chgData name="Bøckmann Kari" userId="S::kari.bockmann@helse-nord.no::24aff2f6-78b5-49c3-9818-2fa6ea7e134c" providerId="AD" clId="Web-{38198386-9B88-497A-3D18-B0DC8E734991}" dt="2026-03-11T19:23:02.153" v="383" actId="20577"/>
        <pc:sldMkLst>
          <pc:docMk/>
          <pc:sldMk cId="3069398462" sldId="2147376332"/>
        </pc:sldMkLst>
        <pc:spChg chg="mod">
          <ac:chgData name="Bøckmann Kari" userId="S::kari.bockmann@helse-nord.no::24aff2f6-78b5-49c3-9818-2fa6ea7e134c" providerId="AD" clId="Web-{38198386-9B88-497A-3D18-B0DC8E734991}" dt="2026-03-11T19:23:02.153" v="383" actId="20577"/>
          <ac:spMkLst>
            <pc:docMk/>
            <pc:sldMk cId="3069398462" sldId="2147376332"/>
            <ac:spMk id="11" creationId="{253F6230-91D6-2E0E-615D-A5E632790AA0}"/>
          </ac:spMkLst>
        </pc:spChg>
      </pc:sldChg>
      <pc:sldChg chg="del">
        <pc:chgData name="Bøckmann Kari" userId="S::kari.bockmann@helse-nord.no::24aff2f6-78b5-49c3-9818-2fa6ea7e134c" providerId="AD" clId="Web-{38198386-9B88-497A-3D18-B0DC8E734991}" dt="2026-03-11T19:24:02.779" v="392"/>
        <pc:sldMkLst>
          <pc:docMk/>
          <pc:sldMk cId="4061233298" sldId="2147376338"/>
        </pc:sldMkLst>
      </pc:sldChg>
      <pc:sldChg chg="modSp">
        <pc:chgData name="Bøckmann Kari" userId="S::kari.bockmann@helse-nord.no::24aff2f6-78b5-49c3-9818-2fa6ea7e134c" providerId="AD" clId="Web-{38198386-9B88-497A-3D18-B0DC8E734991}" dt="2026-03-11T19:21:07.714" v="280" actId="20577"/>
        <pc:sldMkLst>
          <pc:docMk/>
          <pc:sldMk cId="2352706889" sldId="2147376340"/>
        </pc:sldMkLst>
        <pc:spChg chg="mod">
          <ac:chgData name="Bøckmann Kari" userId="S::kari.bockmann@helse-nord.no::24aff2f6-78b5-49c3-9818-2fa6ea7e134c" providerId="AD" clId="Web-{38198386-9B88-497A-3D18-B0DC8E734991}" dt="2026-03-11T19:21:07.714" v="280" actId="20577"/>
          <ac:spMkLst>
            <pc:docMk/>
            <pc:sldMk cId="2352706889" sldId="2147376340"/>
            <ac:spMk id="2" creationId="{113CA123-A9B1-FDA1-74D0-3E67E5997046}"/>
          </ac:spMkLst>
        </pc:spChg>
      </pc:sldChg>
      <pc:sldChg chg="modSp">
        <pc:chgData name="Bøckmann Kari" userId="S::kari.bockmann@helse-nord.no::24aff2f6-78b5-49c3-9818-2fa6ea7e134c" providerId="AD" clId="Web-{38198386-9B88-497A-3D18-B0DC8E734991}" dt="2026-03-11T19:20:26.244" v="257" actId="20577"/>
        <pc:sldMkLst>
          <pc:docMk/>
          <pc:sldMk cId="3941272093" sldId="2147376341"/>
        </pc:sldMkLst>
        <pc:spChg chg="mod">
          <ac:chgData name="Bøckmann Kari" userId="S::kari.bockmann@helse-nord.no::24aff2f6-78b5-49c3-9818-2fa6ea7e134c" providerId="AD" clId="Web-{38198386-9B88-497A-3D18-B0DC8E734991}" dt="2026-03-11T19:20:26.244" v="257" actId="20577"/>
          <ac:spMkLst>
            <pc:docMk/>
            <pc:sldMk cId="3941272093" sldId="2147376341"/>
            <ac:spMk id="2" creationId="{1450D6AB-6A8D-B655-6ACB-0A5E8CA19794}"/>
          </ac:spMkLst>
        </pc:spChg>
      </pc:sldChg>
      <pc:sldChg chg="del">
        <pc:chgData name="Bøckmann Kari" userId="S::kari.bockmann@helse-nord.no::24aff2f6-78b5-49c3-9818-2fa6ea7e134c" providerId="AD" clId="Web-{38198386-9B88-497A-3D18-B0DC8E734991}" dt="2026-03-11T19:23:44.279" v="385"/>
        <pc:sldMkLst>
          <pc:docMk/>
          <pc:sldMk cId="2504760002" sldId="2147376342"/>
        </pc:sldMkLst>
      </pc:sldChg>
    </pc:docChg>
  </pc:docChgLst>
  <pc:docChgLst>
    <pc:chgData name="Bøckmann Kari" userId="24aff2f6-78b5-49c3-9818-2fa6ea7e134c" providerId="ADAL" clId="{19037F77-1C5E-455D-91F2-5EC0B7E8A685}"/>
    <pc:docChg chg="custSel addSld modSld">
      <pc:chgData name="Bøckmann Kari" userId="24aff2f6-78b5-49c3-9818-2fa6ea7e134c" providerId="ADAL" clId="{19037F77-1C5E-455D-91F2-5EC0B7E8A685}" dt="2026-02-18T13:34:50.303" v="60"/>
      <pc:docMkLst>
        <pc:docMk/>
      </pc:docMkLst>
      <pc:sldChg chg="modSp mod">
        <pc:chgData name="Bøckmann Kari" userId="24aff2f6-78b5-49c3-9818-2fa6ea7e134c" providerId="ADAL" clId="{19037F77-1C5E-455D-91F2-5EC0B7E8A685}" dt="2026-02-18T13:33:50.342" v="58" actId="20577"/>
        <pc:sldMkLst>
          <pc:docMk/>
          <pc:sldMk cId="4034672305" sldId="2147376315"/>
        </pc:sldMkLst>
        <pc:spChg chg="mod">
          <ac:chgData name="Bøckmann Kari" userId="24aff2f6-78b5-49c3-9818-2fa6ea7e134c" providerId="ADAL" clId="{19037F77-1C5E-455D-91F2-5EC0B7E8A685}" dt="2026-02-18T13:33:50.342" v="58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addSp delSp modSp">
        <pc:chgData name="Bøckmann Kari" userId="24aff2f6-78b5-49c3-9818-2fa6ea7e134c" providerId="ADAL" clId="{19037F77-1C5E-455D-91F2-5EC0B7E8A685}" dt="2026-02-18T13:34:50.303" v="60"/>
        <pc:sldMkLst>
          <pc:docMk/>
          <pc:sldMk cId="3825104740" sldId="2147376318"/>
        </pc:sldMkLst>
        <pc:picChg chg="add mod">
          <ac:chgData name="Bøckmann Kari" userId="24aff2f6-78b5-49c3-9818-2fa6ea7e134c" providerId="ADAL" clId="{19037F77-1C5E-455D-91F2-5EC0B7E8A685}" dt="2026-02-18T13:34:50.303" v="60"/>
          <ac:picMkLst>
            <pc:docMk/>
            <pc:sldMk cId="3825104740" sldId="2147376318"/>
            <ac:picMk id="4" creationId="{722DC69C-2148-3338-928C-B025849CC750}"/>
          </ac:picMkLst>
        </pc:picChg>
      </pc:sldChg>
    </pc:docChg>
  </pc:docChgLst>
  <pc:docChgLst>
    <pc:chgData name="Bøckmann Kari" userId="S::kari.bockmann@helse-nord.no::24aff2f6-78b5-49c3-9818-2fa6ea7e134c" providerId="AD" clId="Web-{80135D18-0884-0556-DF48-9F7094558BA0}"/>
    <pc:docChg chg="addSld delSld modSld sldOrd">
      <pc:chgData name="Bøckmann Kari" userId="S::kari.bockmann@helse-nord.no::24aff2f6-78b5-49c3-9818-2fa6ea7e134c" providerId="AD" clId="Web-{80135D18-0884-0556-DF48-9F7094558BA0}" dt="2026-02-25T14:36:28.821" v="638" actId="20577"/>
      <pc:docMkLst>
        <pc:docMk/>
      </pc:docMkLst>
      <pc:sldChg chg="modSp">
        <pc:chgData name="Bøckmann Kari" userId="S::kari.bockmann@helse-nord.no::24aff2f6-78b5-49c3-9818-2fa6ea7e134c" providerId="AD" clId="Web-{80135D18-0884-0556-DF48-9F7094558BA0}" dt="2026-02-25T14:20:07.881" v="524" actId="20577"/>
        <pc:sldMkLst>
          <pc:docMk/>
          <pc:sldMk cId="312851159" sldId="2147376235"/>
        </pc:sldMkLst>
        <pc:spChg chg="mod">
          <ac:chgData name="Bøckmann Kari" userId="S::kari.bockmann@helse-nord.no::24aff2f6-78b5-49c3-9818-2fa6ea7e134c" providerId="AD" clId="Web-{80135D18-0884-0556-DF48-9F7094558BA0}" dt="2026-02-25T14:20:07.881" v="524" actId="20577"/>
          <ac:spMkLst>
            <pc:docMk/>
            <pc:sldMk cId="312851159" sldId="2147376235"/>
            <ac:spMk id="3" creationId="{17C1A5A1-7548-B704-89AE-418C5258F095}"/>
          </ac:spMkLst>
        </pc:spChg>
      </pc:sldChg>
      <pc:sldChg chg="modSp">
        <pc:chgData name="Bøckmann Kari" userId="S::kari.bockmann@helse-nord.no::24aff2f6-78b5-49c3-9818-2fa6ea7e134c" providerId="AD" clId="Web-{80135D18-0884-0556-DF48-9F7094558BA0}" dt="2026-02-25T11:47:21.500" v="232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80135D18-0884-0556-DF48-9F7094558BA0}" dt="2026-02-25T11:46:41.796" v="225" actId="20577"/>
          <ac:spMkLst>
            <pc:docMk/>
            <pc:sldMk cId="1955108989" sldId="2147376322"/>
            <ac:spMk id="2" creationId="{4305000C-E60F-DBC5-BD03-EC47295958A4}"/>
          </ac:spMkLst>
        </pc:spChg>
        <pc:spChg chg="mod">
          <ac:chgData name="Bøckmann Kari" userId="S::kari.bockmann@helse-nord.no::24aff2f6-78b5-49c3-9818-2fa6ea7e134c" providerId="AD" clId="Web-{80135D18-0884-0556-DF48-9F7094558BA0}" dt="2026-02-25T11:47:21.500" v="232" actId="20577"/>
          <ac:spMkLst>
            <pc:docMk/>
            <pc:sldMk cId="1955108989" sldId="2147376322"/>
            <ac:spMk id="3" creationId="{D85209A4-E2A7-0B60-5A86-BC101AA4C557}"/>
          </ac:spMkLst>
        </pc:spChg>
      </pc:sldChg>
      <pc:sldChg chg="modSp">
        <pc:chgData name="Bøckmann Kari" userId="S::kari.bockmann@helse-nord.no::24aff2f6-78b5-49c3-9818-2fa6ea7e134c" providerId="AD" clId="Web-{80135D18-0884-0556-DF48-9F7094558BA0}" dt="2026-02-25T10:34:39.624" v="79" actId="20577"/>
        <pc:sldMkLst>
          <pc:docMk/>
          <pc:sldMk cId="1708864273" sldId="2147376325"/>
        </pc:sldMkLst>
        <pc:spChg chg="mod">
          <ac:chgData name="Bøckmann Kari" userId="S::kari.bockmann@helse-nord.no::24aff2f6-78b5-49c3-9818-2fa6ea7e134c" providerId="AD" clId="Web-{80135D18-0884-0556-DF48-9F7094558BA0}" dt="2026-02-25T10:34:39.624" v="79" actId="20577"/>
          <ac:spMkLst>
            <pc:docMk/>
            <pc:sldMk cId="1708864273" sldId="2147376325"/>
            <ac:spMk id="3" creationId="{C805F891-C288-8095-FA6A-CED2347EE4E5}"/>
          </ac:spMkLst>
        </pc:spChg>
      </pc:sldChg>
      <pc:sldChg chg="modSp new">
        <pc:chgData name="Bøckmann Kari" userId="S::kari.bockmann@helse-nord.no::24aff2f6-78b5-49c3-9818-2fa6ea7e134c" providerId="AD" clId="Web-{80135D18-0884-0556-DF48-9F7094558BA0}" dt="2026-02-25T14:36:28.821" v="638" actId="20577"/>
        <pc:sldMkLst>
          <pc:docMk/>
          <pc:sldMk cId="2444979166" sldId="2147376327"/>
        </pc:sldMkLst>
        <pc:spChg chg="mod">
          <ac:chgData name="Bøckmann Kari" userId="S::kari.bockmann@helse-nord.no::24aff2f6-78b5-49c3-9818-2fa6ea7e134c" providerId="AD" clId="Web-{80135D18-0884-0556-DF48-9F7094558BA0}" dt="2026-02-25T10:43:48.603" v="163" actId="20577"/>
          <ac:spMkLst>
            <pc:docMk/>
            <pc:sldMk cId="2444979166" sldId="2147376327"/>
            <ac:spMk id="2" creationId="{D4C39AA1-1FF0-E09E-8207-53E54C3D7BBD}"/>
          </ac:spMkLst>
        </pc:spChg>
        <pc:spChg chg="mod">
          <ac:chgData name="Bøckmann Kari" userId="S::kari.bockmann@helse-nord.no::24aff2f6-78b5-49c3-9818-2fa6ea7e134c" providerId="AD" clId="Web-{80135D18-0884-0556-DF48-9F7094558BA0}" dt="2026-02-25T14:36:28.821" v="638" actId="20577"/>
          <ac:spMkLst>
            <pc:docMk/>
            <pc:sldMk cId="2444979166" sldId="2147376327"/>
            <ac:spMk id="3" creationId="{F3E80178-8B18-FC2D-044C-CC6C21B1DA3F}"/>
          </ac:spMkLst>
        </pc:spChg>
        <pc:spChg chg="mod">
          <ac:chgData name="Bøckmann Kari" userId="S::kari.bockmann@helse-nord.no::24aff2f6-78b5-49c3-9818-2fa6ea7e134c" providerId="AD" clId="Web-{80135D18-0884-0556-DF48-9F7094558BA0}" dt="2026-02-25T14:35:54.133" v="623" actId="20577"/>
          <ac:spMkLst>
            <pc:docMk/>
            <pc:sldMk cId="2444979166" sldId="2147376327"/>
            <ac:spMk id="4" creationId="{2922C7D9-F561-5F80-43C6-74058AC413E7}"/>
          </ac:spMkLst>
        </pc:spChg>
      </pc:sldChg>
      <pc:sldChg chg="modSp new">
        <pc:chgData name="Bøckmann Kari" userId="S::kari.bockmann@helse-nord.no::24aff2f6-78b5-49c3-9818-2fa6ea7e134c" providerId="AD" clId="Web-{80135D18-0884-0556-DF48-9F7094558BA0}" dt="2026-02-25T14:19:32.755" v="497" actId="14100"/>
        <pc:sldMkLst>
          <pc:docMk/>
          <pc:sldMk cId="2760411762" sldId="2147376328"/>
        </pc:sldMkLst>
        <pc:spChg chg="mod">
          <ac:chgData name="Bøckmann Kari" userId="S::kari.bockmann@helse-nord.no::24aff2f6-78b5-49c3-9818-2fa6ea7e134c" providerId="AD" clId="Web-{80135D18-0884-0556-DF48-9F7094558BA0}" dt="2026-02-25T14:10:57.928" v="265" actId="14100"/>
          <ac:spMkLst>
            <pc:docMk/>
            <pc:sldMk cId="2760411762" sldId="2147376328"/>
            <ac:spMk id="2" creationId="{D47E43DD-9C38-25D7-C8DA-14D0F8B987E5}"/>
          </ac:spMkLst>
        </pc:spChg>
        <pc:spChg chg="mod">
          <ac:chgData name="Bøckmann Kari" userId="S::kari.bockmann@helse-nord.no::24aff2f6-78b5-49c3-9818-2fa6ea7e134c" providerId="AD" clId="Web-{80135D18-0884-0556-DF48-9F7094558BA0}" dt="2026-02-25T14:17:36.910" v="440" actId="20577"/>
          <ac:spMkLst>
            <pc:docMk/>
            <pc:sldMk cId="2760411762" sldId="2147376328"/>
            <ac:spMk id="3" creationId="{399E2168-A806-2365-BC2B-D5E62E6C7F5C}"/>
          </ac:spMkLst>
        </pc:spChg>
        <pc:spChg chg="mod">
          <ac:chgData name="Bøckmann Kari" userId="S::kari.bockmann@helse-nord.no::24aff2f6-78b5-49c3-9818-2fa6ea7e134c" providerId="AD" clId="Web-{80135D18-0884-0556-DF48-9F7094558BA0}" dt="2026-02-25T14:19:32.755" v="497" actId="14100"/>
          <ac:spMkLst>
            <pc:docMk/>
            <pc:sldMk cId="2760411762" sldId="2147376328"/>
            <ac:spMk id="4" creationId="{D0B0D34F-3FE0-62E9-88DA-2290600CE411}"/>
          </ac:spMkLst>
        </pc:spChg>
      </pc:sldChg>
    </pc:docChg>
  </pc:docChgLst>
  <pc:docChgLst>
    <pc:chgData name="Bøckmann Kari" userId="S::kari.bockmann@helse-nord.no::24aff2f6-78b5-49c3-9818-2fa6ea7e134c" providerId="AD" clId="Web-{ECA83107-F46A-F988-7DAE-E745699E28B1}"/>
    <pc:docChg chg="addSld delSld modSld sldOrd">
      <pc:chgData name="Bøckmann Kari" userId="S::kari.bockmann@helse-nord.no::24aff2f6-78b5-49c3-9818-2fa6ea7e134c" providerId="AD" clId="Web-{ECA83107-F46A-F988-7DAE-E745699E28B1}" dt="2026-02-26T12:08:18.351" v="598" actId="20577"/>
      <pc:docMkLst>
        <pc:docMk/>
      </pc:docMkLst>
      <pc:sldChg chg="modSp">
        <pc:chgData name="Bøckmann Kari" userId="S::kari.bockmann@helse-nord.no::24aff2f6-78b5-49c3-9818-2fa6ea7e134c" providerId="AD" clId="Web-{ECA83107-F46A-F988-7DAE-E745699E28B1}" dt="2026-02-26T07:10:40.073" v="36" actId="20577"/>
        <pc:sldMkLst>
          <pc:docMk/>
          <pc:sldMk cId="312851159" sldId="2147376235"/>
        </pc:sldMkLst>
        <pc:spChg chg="mod">
          <ac:chgData name="Bøckmann Kari" userId="S::kari.bockmann@helse-nord.no::24aff2f6-78b5-49c3-9818-2fa6ea7e134c" providerId="AD" clId="Web-{ECA83107-F46A-F988-7DAE-E745699E28B1}" dt="2026-02-26T07:10:40.073" v="36" actId="20577"/>
          <ac:spMkLst>
            <pc:docMk/>
            <pc:sldMk cId="312851159" sldId="2147376235"/>
            <ac:spMk id="3" creationId="{17C1A5A1-7548-B704-89AE-418C5258F095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10:24:10.437" v="577" actId="20577"/>
        <pc:sldMkLst>
          <pc:docMk/>
          <pc:sldMk cId="4034672305" sldId="2147376315"/>
        </pc:sldMkLst>
        <pc:spChg chg="mod">
          <ac:chgData name="Bøckmann Kari" userId="S::kari.bockmann@helse-nord.no::24aff2f6-78b5-49c3-9818-2fa6ea7e134c" providerId="AD" clId="Web-{ECA83107-F46A-F988-7DAE-E745699E28B1}" dt="2026-02-26T10:24:10.437" v="577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10:21:47.109" v="492" actId="20577"/>
        <pc:sldMkLst>
          <pc:docMk/>
          <pc:sldMk cId="2099434227" sldId="2147376316"/>
        </pc:sldMkLst>
        <pc:spChg chg="mod">
          <ac:chgData name="Bøckmann Kari" userId="S::kari.bockmann@helse-nord.no::24aff2f6-78b5-49c3-9818-2fa6ea7e134c" providerId="AD" clId="Web-{ECA83107-F46A-F988-7DAE-E745699E28B1}" dt="2026-02-26T10:21:47.109" v="492" actId="20577"/>
          <ac:spMkLst>
            <pc:docMk/>
            <pc:sldMk cId="2099434227" sldId="2147376316"/>
            <ac:spMk id="2" creationId="{27708647-D1B1-6F84-CEC9-498FF191281D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10:22:13.328" v="503" actId="20577"/>
        <pc:sldMkLst>
          <pc:docMk/>
          <pc:sldMk cId="730298678" sldId="2147376317"/>
        </pc:sldMkLst>
        <pc:spChg chg="mod">
          <ac:chgData name="Bøckmann Kari" userId="S::kari.bockmann@helse-nord.no::24aff2f6-78b5-49c3-9818-2fa6ea7e134c" providerId="AD" clId="Web-{ECA83107-F46A-F988-7DAE-E745699E28B1}" dt="2026-02-26T10:22:13.328" v="503" actId="20577"/>
          <ac:spMkLst>
            <pc:docMk/>
            <pc:sldMk cId="730298678" sldId="2147376317"/>
            <ac:spMk id="2" creationId="{5BB73B67-4D0E-4205-034D-57B413470019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12:08:18.351" v="598" actId="20577"/>
        <pc:sldMkLst>
          <pc:docMk/>
          <pc:sldMk cId="3070611709" sldId="2147376326"/>
        </pc:sldMkLst>
        <pc:spChg chg="mod">
          <ac:chgData name="Bøckmann Kari" userId="S::kari.bockmann@helse-nord.no::24aff2f6-78b5-49c3-9818-2fa6ea7e134c" providerId="AD" clId="Web-{ECA83107-F46A-F988-7DAE-E745699E28B1}" dt="2026-02-26T12:08:18.351" v="598" actId="20577"/>
          <ac:spMkLst>
            <pc:docMk/>
            <pc:sldMk cId="3070611709" sldId="2147376326"/>
            <ac:spMk id="3" creationId="{C38F0868-D536-7050-8F55-6700ADD89B9D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07:12:09.888" v="40" actId="20577"/>
        <pc:sldMkLst>
          <pc:docMk/>
          <pc:sldMk cId="2444979166" sldId="2147376327"/>
        </pc:sldMkLst>
        <pc:spChg chg="mod">
          <ac:chgData name="Bøckmann Kari" userId="S::kari.bockmann@helse-nord.no::24aff2f6-78b5-49c3-9818-2fa6ea7e134c" providerId="AD" clId="Web-{ECA83107-F46A-F988-7DAE-E745699E28B1}" dt="2026-02-26T07:12:09.888" v="40" actId="20577"/>
          <ac:spMkLst>
            <pc:docMk/>
            <pc:sldMk cId="2444979166" sldId="2147376327"/>
            <ac:spMk id="3" creationId="{F3E80178-8B18-FC2D-044C-CC6C21B1DA3F}"/>
          </ac:spMkLst>
        </pc:spChg>
        <pc:spChg chg="mod">
          <ac:chgData name="Bøckmann Kari" userId="S::kari.bockmann@helse-nord.no::24aff2f6-78b5-49c3-9818-2fa6ea7e134c" providerId="AD" clId="Web-{ECA83107-F46A-F988-7DAE-E745699E28B1}" dt="2026-02-26T07:12:05.966" v="39" actId="20577"/>
          <ac:spMkLst>
            <pc:docMk/>
            <pc:sldMk cId="2444979166" sldId="2147376327"/>
            <ac:spMk id="4" creationId="{2922C7D9-F561-5F80-43C6-74058AC413E7}"/>
          </ac:spMkLst>
        </pc:spChg>
      </pc:sldChg>
      <pc:sldChg chg="modSp">
        <pc:chgData name="Bøckmann Kari" userId="S::kari.bockmann@helse-nord.no::24aff2f6-78b5-49c3-9818-2fa6ea7e134c" providerId="AD" clId="Web-{ECA83107-F46A-F988-7DAE-E745699E28B1}" dt="2026-02-26T07:09:49.995" v="24" actId="20577"/>
        <pc:sldMkLst>
          <pc:docMk/>
          <pc:sldMk cId="2760411762" sldId="2147376328"/>
        </pc:sldMkLst>
        <pc:spChg chg="mod">
          <ac:chgData name="Bøckmann Kari" userId="S::kari.bockmann@helse-nord.no::24aff2f6-78b5-49c3-9818-2fa6ea7e134c" providerId="AD" clId="Web-{ECA83107-F46A-F988-7DAE-E745699E28B1}" dt="2026-02-26T07:09:08.571" v="13" actId="20577"/>
          <ac:spMkLst>
            <pc:docMk/>
            <pc:sldMk cId="2760411762" sldId="2147376328"/>
            <ac:spMk id="2" creationId="{D47E43DD-9C38-25D7-C8DA-14D0F8B987E5}"/>
          </ac:spMkLst>
        </pc:spChg>
        <pc:spChg chg="mod">
          <ac:chgData name="Bøckmann Kari" userId="S::kari.bockmann@helse-nord.no::24aff2f6-78b5-49c3-9818-2fa6ea7e134c" providerId="AD" clId="Web-{ECA83107-F46A-F988-7DAE-E745699E28B1}" dt="2026-02-26T07:08:42.537" v="4" actId="20577"/>
          <ac:spMkLst>
            <pc:docMk/>
            <pc:sldMk cId="2760411762" sldId="2147376328"/>
            <ac:spMk id="3" creationId="{399E2168-A806-2365-BC2B-D5E62E6C7F5C}"/>
          </ac:spMkLst>
        </pc:spChg>
        <pc:spChg chg="mod">
          <ac:chgData name="Bøckmann Kari" userId="S::kari.bockmann@helse-nord.no::24aff2f6-78b5-49c3-9818-2fa6ea7e134c" providerId="AD" clId="Web-{ECA83107-F46A-F988-7DAE-E745699E28B1}" dt="2026-02-26T07:09:49.995" v="24" actId="20577"/>
          <ac:spMkLst>
            <pc:docMk/>
            <pc:sldMk cId="2760411762" sldId="2147376328"/>
            <ac:spMk id="4" creationId="{D0B0D34F-3FE0-62E9-88DA-2290600CE411}"/>
          </ac:spMkLst>
        </pc:spChg>
      </pc:sldChg>
      <pc:sldChg chg="modSp new">
        <pc:chgData name="Bøckmann Kari" userId="S::kari.bockmann@helse-nord.no::24aff2f6-78b5-49c3-9818-2fa6ea7e134c" providerId="AD" clId="Web-{ECA83107-F46A-F988-7DAE-E745699E28B1}" dt="2026-02-26T10:20:40.515" v="442" actId="20577"/>
        <pc:sldMkLst>
          <pc:docMk/>
          <pc:sldMk cId="4023732908" sldId="2147376331"/>
        </pc:sldMkLst>
        <pc:spChg chg="mod">
          <ac:chgData name="Bøckmann Kari" userId="S::kari.bockmann@helse-nord.no::24aff2f6-78b5-49c3-9818-2fa6ea7e134c" providerId="AD" clId="Web-{ECA83107-F46A-F988-7DAE-E745699E28B1}" dt="2026-02-26T10:16:49.029" v="243" actId="20577"/>
          <ac:spMkLst>
            <pc:docMk/>
            <pc:sldMk cId="4023732908" sldId="2147376331"/>
            <ac:spMk id="2" creationId="{6ECE1331-5977-7677-4598-42A5D9805A68}"/>
          </ac:spMkLst>
        </pc:spChg>
        <pc:spChg chg="mod">
          <ac:chgData name="Bøckmann Kari" userId="S::kari.bockmann@helse-nord.no::24aff2f6-78b5-49c3-9818-2fa6ea7e134c" providerId="AD" clId="Web-{ECA83107-F46A-F988-7DAE-E745699E28B1}" dt="2026-02-26T10:20:40.515" v="442" actId="20577"/>
          <ac:spMkLst>
            <pc:docMk/>
            <pc:sldMk cId="4023732908" sldId="2147376331"/>
            <ac:spMk id="3" creationId="{EAC3488D-C4EF-CA48-979E-79EE797D63A5}"/>
          </ac:spMkLst>
        </pc:spChg>
      </pc:sldChg>
    </pc:docChg>
  </pc:docChgLst>
  <pc:docChgLst>
    <pc:chgData name="Bøckmann Kari" userId="S::kari.bockmann@helse-nord.no::24aff2f6-78b5-49c3-9818-2fa6ea7e134c" providerId="AD" clId="Web-{DEA3F607-CA69-30A5-8973-17AC50BC30B9}"/>
    <pc:docChg chg="modSld">
      <pc:chgData name="Bøckmann Kari" userId="S::kari.bockmann@helse-nord.no::24aff2f6-78b5-49c3-9818-2fa6ea7e134c" providerId="AD" clId="Web-{DEA3F607-CA69-30A5-8973-17AC50BC30B9}" dt="2026-03-04T12:00:53.439" v="9" actId="14100"/>
      <pc:docMkLst>
        <pc:docMk/>
      </pc:docMkLst>
      <pc:sldChg chg="addSp delSp modSp">
        <pc:chgData name="Bøckmann Kari" userId="S::kari.bockmann@helse-nord.no::24aff2f6-78b5-49c3-9818-2fa6ea7e134c" providerId="AD" clId="Web-{DEA3F607-CA69-30A5-8973-17AC50BC30B9}" dt="2026-03-04T12:00:53.439" v="9" actId="14100"/>
        <pc:sldMkLst>
          <pc:docMk/>
          <pc:sldMk cId="3069398462" sldId="2147376332"/>
        </pc:sldMkLst>
        <pc:spChg chg="mod">
          <ac:chgData name="Bøckmann Kari" userId="S::kari.bockmann@helse-nord.no::24aff2f6-78b5-49c3-9818-2fa6ea7e134c" providerId="AD" clId="Web-{DEA3F607-CA69-30A5-8973-17AC50BC30B9}" dt="2026-03-04T12:00:53.439" v="9" actId="14100"/>
          <ac:spMkLst>
            <pc:docMk/>
            <pc:sldMk cId="3069398462" sldId="2147376332"/>
            <ac:spMk id="11" creationId="{253F6230-91D6-2E0E-615D-A5E632790AA0}"/>
          </ac:spMkLst>
        </pc:spChg>
      </pc:sldChg>
    </pc:docChg>
  </pc:docChgLst>
  <pc:docChgLst>
    <pc:chgData name="Bøckmann Kari" userId="S::kari.bockmann@helse-nord.no::24aff2f6-78b5-49c3-9818-2fa6ea7e134c" providerId="AD" clId="Web-{456680BF-9B89-3E2E-17F2-9E0962755FA4}"/>
    <pc:docChg chg="addSld delSld modSld">
      <pc:chgData name="Bøckmann Kari" userId="S::kari.bockmann@helse-nord.no::24aff2f6-78b5-49c3-9818-2fa6ea7e134c" providerId="AD" clId="Web-{456680BF-9B89-3E2E-17F2-9E0962755FA4}" dt="2026-03-10T15:14:34.084" v="21" actId="20577"/>
      <pc:docMkLst>
        <pc:docMk/>
      </pc:docMkLst>
      <pc:sldChg chg="add del">
        <pc:chgData name="Bøckmann Kari" userId="S::kari.bockmann@helse-nord.no::24aff2f6-78b5-49c3-9818-2fa6ea7e134c" providerId="AD" clId="Web-{456680BF-9B89-3E2E-17F2-9E0962755FA4}" dt="2026-03-10T14:45:06.805" v="5"/>
        <pc:sldMkLst>
          <pc:docMk/>
          <pc:sldMk cId="2055029222" sldId="2147376266"/>
        </pc:sldMkLst>
      </pc:sldChg>
      <pc:sldChg chg="modSp">
        <pc:chgData name="Bøckmann Kari" userId="S::kari.bockmann@helse-nord.no::24aff2f6-78b5-49c3-9818-2fa6ea7e134c" providerId="AD" clId="Web-{456680BF-9B89-3E2E-17F2-9E0962755FA4}" dt="2026-03-10T15:14:34.084" v="21" actId="20577"/>
        <pc:sldMkLst>
          <pc:docMk/>
          <pc:sldMk cId="4034672305" sldId="2147376315"/>
        </pc:sldMkLst>
        <pc:spChg chg="mod">
          <ac:chgData name="Bøckmann Kari" userId="S::kari.bockmann@helse-nord.no::24aff2f6-78b5-49c3-9818-2fa6ea7e134c" providerId="AD" clId="Web-{456680BF-9B89-3E2E-17F2-9E0962755FA4}" dt="2026-03-10T15:14:34.084" v="21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modSp">
        <pc:chgData name="Bøckmann Kari" userId="S::kari.bockmann@helse-nord.no::24aff2f6-78b5-49c3-9818-2fa6ea7e134c" providerId="AD" clId="Web-{456680BF-9B89-3E2E-17F2-9E0962755FA4}" dt="2026-03-10T15:07:29.655" v="18" actId="20577"/>
        <pc:sldMkLst>
          <pc:docMk/>
          <pc:sldMk cId="2444979166" sldId="2147376327"/>
        </pc:sldMkLst>
        <pc:spChg chg="mod">
          <ac:chgData name="Bøckmann Kari" userId="S::kari.bockmann@helse-nord.no::24aff2f6-78b5-49c3-9818-2fa6ea7e134c" providerId="AD" clId="Web-{456680BF-9B89-3E2E-17F2-9E0962755FA4}" dt="2026-03-10T15:07:29.655" v="18" actId="20577"/>
          <ac:spMkLst>
            <pc:docMk/>
            <pc:sldMk cId="2444979166" sldId="2147376327"/>
            <ac:spMk id="3" creationId="{F3E80178-8B18-FC2D-044C-CC6C21B1DA3F}"/>
          </ac:spMkLst>
        </pc:spChg>
      </pc:sldChg>
      <pc:sldChg chg="modSp">
        <pc:chgData name="Bøckmann Kari" userId="S::kari.bockmann@helse-nord.no::24aff2f6-78b5-49c3-9818-2fa6ea7e134c" providerId="AD" clId="Web-{456680BF-9B89-3E2E-17F2-9E0962755FA4}" dt="2026-03-10T14:12:06.957" v="3" actId="20577"/>
        <pc:sldMkLst>
          <pc:docMk/>
          <pc:sldMk cId="2760411762" sldId="2147376328"/>
        </pc:sldMkLst>
        <pc:spChg chg="mod">
          <ac:chgData name="Bøckmann Kari" userId="S::kari.bockmann@helse-nord.no::24aff2f6-78b5-49c3-9818-2fa6ea7e134c" providerId="AD" clId="Web-{456680BF-9B89-3E2E-17F2-9E0962755FA4}" dt="2026-03-10T14:12:06.957" v="3" actId="20577"/>
          <ac:spMkLst>
            <pc:docMk/>
            <pc:sldMk cId="2760411762" sldId="2147376328"/>
            <ac:spMk id="4" creationId="{D0B0D34F-3FE0-62E9-88DA-2290600CE411}"/>
          </ac:spMkLst>
        </pc:spChg>
      </pc:sldChg>
    </pc:docChg>
  </pc:docChgLst>
  <pc:docChgLst>
    <pc:chgData name="Bøckmann Kari" userId="S::kari.bockmann@helse-nord.no::24aff2f6-78b5-49c3-9818-2fa6ea7e134c" providerId="AD" clId="Web-{F86E1855-8923-B85C-9B0D-4212CDCAAEEC}"/>
    <pc:docChg chg="modSld">
      <pc:chgData name="Bøckmann Kari" userId="S::kari.bockmann@helse-nord.no::24aff2f6-78b5-49c3-9818-2fa6ea7e134c" providerId="AD" clId="Web-{F86E1855-8923-B85C-9B0D-4212CDCAAEEC}" dt="2026-02-24T08:56:47.054" v="6" actId="20577"/>
      <pc:docMkLst>
        <pc:docMk/>
      </pc:docMkLst>
      <pc:sldChg chg="modSp">
        <pc:chgData name="Bøckmann Kari" userId="S::kari.bockmann@helse-nord.no::24aff2f6-78b5-49c3-9818-2fa6ea7e134c" providerId="AD" clId="Web-{F86E1855-8923-B85C-9B0D-4212CDCAAEEC}" dt="2026-02-24T08:56:47.054" v="6" actId="20577"/>
        <pc:sldMkLst>
          <pc:docMk/>
          <pc:sldMk cId="2055029222" sldId="2147376266"/>
        </pc:sldMkLst>
        <pc:spChg chg="mod">
          <ac:chgData name="Bøckmann Kari" userId="S::kari.bockmann@helse-nord.no::24aff2f6-78b5-49c3-9818-2fa6ea7e134c" providerId="AD" clId="Web-{F86E1855-8923-B85C-9B0D-4212CDCAAEEC}" dt="2026-02-24T08:56:47.054" v="6" actId="20577"/>
          <ac:spMkLst>
            <pc:docMk/>
            <pc:sldMk cId="2055029222" sldId="2147376266"/>
            <ac:spMk id="3" creationId="{86467857-C8AD-2BC2-C1A4-8FB03EDC90C8}"/>
          </ac:spMkLst>
        </pc:spChg>
      </pc:sldChg>
    </pc:docChg>
  </pc:docChgLst>
  <pc:docChgLst>
    <pc:chgData name="Bøckmann Kari" userId="S::kari.bockmann@helse-nord.no::24aff2f6-78b5-49c3-9818-2fa6ea7e134c" providerId="AD" clId="Web-{9EA6809A-930E-D73F-37E4-934C9C1D5E8C}"/>
    <pc:docChg chg="addSld delSld modSld">
      <pc:chgData name="Bøckmann Kari" userId="S::kari.bockmann@helse-nord.no::24aff2f6-78b5-49c3-9818-2fa6ea7e134c" providerId="AD" clId="Web-{9EA6809A-930E-D73F-37E4-934C9C1D5E8C}" dt="2026-02-24T16:33:04.408" v="508" actId="14100"/>
      <pc:docMkLst>
        <pc:docMk/>
      </pc:docMkLst>
      <pc:sldChg chg="modSp">
        <pc:chgData name="Bøckmann Kari" userId="S::kari.bockmann@helse-nord.no::24aff2f6-78b5-49c3-9818-2fa6ea7e134c" providerId="AD" clId="Web-{9EA6809A-930E-D73F-37E4-934C9C1D5E8C}" dt="2026-02-24T16:05:52.105" v="153" actId="20577"/>
        <pc:sldMkLst>
          <pc:docMk/>
          <pc:sldMk cId="2055029222" sldId="2147376266"/>
        </pc:sldMkLst>
        <pc:spChg chg="mod">
          <ac:chgData name="Bøckmann Kari" userId="S::kari.bockmann@helse-nord.no::24aff2f6-78b5-49c3-9818-2fa6ea7e134c" providerId="AD" clId="Web-{9EA6809A-930E-D73F-37E4-934C9C1D5E8C}" dt="2026-02-24T16:05:52.105" v="153" actId="20577"/>
          <ac:spMkLst>
            <pc:docMk/>
            <pc:sldMk cId="2055029222" sldId="2147376266"/>
            <ac:spMk id="3" creationId="{86467857-C8AD-2BC2-C1A4-8FB03EDC90C8}"/>
          </ac:spMkLst>
        </pc:spChg>
      </pc:sldChg>
      <pc:sldChg chg="addSp delSp modSp">
        <pc:chgData name="Bøckmann Kari" userId="S::kari.bockmann@helse-nord.no::24aff2f6-78b5-49c3-9818-2fa6ea7e134c" providerId="AD" clId="Web-{9EA6809A-930E-D73F-37E4-934C9C1D5E8C}" dt="2026-02-24T16:05:33.620" v="151" actId="20577"/>
        <pc:sldMkLst>
          <pc:docMk/>
          <pc:sldMk cId="182619458" sldId="2147376272"/>
        </pc:sldMkLst>
        <pc:spChg chg="mod">
          <ac:chgData name="Bøckmann Kari" userId="S::kari.bockmann@helse-nord.no::24aff2f6-78b5-49c3-9818-2fa6ea7e134c" providerId="AD" clId="Web-{9EA6809A-930E-D73F-37E4-934C9C1D5E8C}" dt="2026-02-24T16:05:33.620" v="151" actId="20577"/>
          <ac:spMkLst>
            <pc:docMk/>
            <pc:sldMk cId="182619458" sldId="2147376272"/>
            <ac:spMk id="3" creationId="{802D6D28-EF18-CEC3-3F55-26E8FF6A358F}"/>
          </ac:spMkLst>
        </pc:spChg>
      </pc:sldChg>
      <pc:sldChg chg="addSp delSp modSp">
        <pc:chgData name="Bøckmann Kari" userId="S::kari.bockmann@helse-nord.no::24aff2f6-78b5-49c3-9818-2fa6ea7e134c" providerId="AD" clId="Web-{9EA6809A-930E-D73F-37E4-934C9C1D5E8C}" dt="2026-02-24T16:23:56.460" v="234" actId="1076"/>
        <pc:sldMkLst>
          <pc:docMk/>
          <pc:sldMk cId="246665434" sldId="2147376314"/>
        </pc:sldMkLst>
        <pc:spChg chg="mod">
          <ac:chgData name="Bøckmann Kari" userId="S::kari.bockmann@helse-nord.no::24aff2f6-78b5-49c3-9818-2fa6ea7e134c" providerId="AD" clId="Web-{9EA6809A-930E-D73F-37E4-934C9C1D5E8C}" dt="2026-02-24T16:23:51.835" v="233" actId="14100"/>
          <ac:spMkLst>
            <pc:docMk/>
            <pc:sldMk cId="246665434" sldId="2147376314"/>
            <ac:spMk id="2" creationId="{4F4B56E4-1A93-373F-16D6-BD7E7B6F28DD}"/>
          </ac:spMkLst>
        </pc:spChg>
        <pc:picChg chg="add mod">
          <ac:chgData name="Bøckmann Kari" userId="S::kari.bockmann@helse-nord.no::24aff2f6-78b5-49c3-9818-2fa6ea7e134c" providerId="AD" clId="Web-{9EA6809A-930E-D73F-37E4-934C9C1D5E8C}" dt="2026-02-24T16:23:56.460" v="234" actId="1076"/>
          <ac:picMkLst>
            <pc:docMk/>
            <pc:sldMk cId="246665434" sldId="2147376314"/>
            <ac:picMk id="3" creationId="{61AD5906-837B-A905-780F-F5559DD0E2F6}"/>
          </ac:picMkLst>
        </pc:picChg>
      </pc:sldChg>
      <pc:sldChg chg="modSp">
        <pc:chgData name="Bøckmann Kari" userId="S::kari.bockmann@helse-nord.no::24aff2f6-78b5-49c3-9818-2fa6ea7e134c" providerId="AD" clId="Web-{9EA6809A-930E-D73F-37E4-934C9C1D5E8C}" dt="2026-02-24T16:10:57.639" v="225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9EA6809A-930E-D73F-37E4-934C9C1D5E8C}" dt="2026-02-24T16:10:57.639" v="225" actId="20577"/>
          <ac:spMkLst>
            <pc:docMk/>
            <pc:sldMk cId="1955108989" sldId="2147376322"/>
            <ac:spMk id="3" creationId="{D85209A4-E2A7-0B60-5A86-BC101AA4C557}"/>
          </ac:spMkLst>
        </pc:spChg>
      </pc:sldChg>
      <pc:sldChg chg="modSp new">
        <pc:chgData name="Bøckmann Kari" userId="S::kari.bockmann@helse-nord.no::24aff2f6-78b5-49c3-9818-2fa6ea7e134c" providerId="AD" clId="Web-{9EA6809A-930E-D73F-37E4-934C9C1D5E8C}" dt="2026-02-24T16:33:04.408" v="508" actId="14100"/>
        <pc:sldMkLst>
          <pc:docMk/>
          <pc:sldMk cId="1708864273" sldId="2147376325"/>
        </pc:sldMkLst>
        <pc:spChg chg="mod">
          <ac:chgData name="Bøckmann Kari" userId="S::kari.bockmann@helse-nord.no::24aff2f6-78b5-49c3-9818-2fa6ea7e134c" providerId="AD" clId="Web-{9EA6809A-930E-D73F-37E4-934C9C1D5E8C}" dt="2026-02-24T16:25:54.368" v="258" actId="20577"/>
          <ac:spMkLst>
            <pc:docMk/>
            <pc:sldMk cId="1708864273" sldId="2147376325"/>
            <ac:spMk id="2" creationId="{6FD8A552-B3EC-239F-0A8F-1077C21575C7}"/>
          </ac:spMkLst>
        </pc:spChg>
        <pc:spChg chg="mod">
          <ac:chgData name="Bøckmann Kari" userId="S::kari.bockmann@helse-nord.no::24aff2f6-78b5-49c3-9818-2fa6ea7e134c" providerId="AD" clId="Web-{9EA6809A-930E-D73F-37E4-934C9C1D5E8C}" dt="2026-02-24T16:33:04.408" v="508" actId="14100"/>
          <ac:spMkLst>
            <pc:docMk/>
            <pc:sldMk cId="1708864273" sldId="2147376325"/>
            <ac:spMk id="3" creationId="{C805F891-C288-8095-FA6A-CED2347EE4E5}"/>
          </ac:spMkLst>
        </pc:spChg>
      </pc:sldChg>
      <pc:sldChg chg="modSp new">
        <pc:chgData name="Bøckmann Kari" userId="S::kari.bockmann@helse-nord.no::24aff2f6-78b5-49c3-9818-2fa6ea7e134c" providerId="AD" clId="Web-{9EA6809A-930E-D73F-37E4-934C9C1D5E8C}" dt="2026-02-24T16:30:24.981" v="483" actId="20577"/>
        <pc:sldMkLst>
          <pc:docMk/>
          <pc:sldMk cId="3070611709" sldId="2147376326"/>
        </pc:sldMkLst>
        <pc:spChg chg="mod">
          <ac:chgData name="Bøckmann Kari" userId="S::kari.bockmann@helse-nord.no::24aff2f6-78b5-49c3-9818-2fa6ea7e134c" providerId="AD" clId="Web-{9EA6809A-930E-D73F-37E4-934C9C1D5E8C}" dt="2026-02-24T16:27:47.839" v="354" actId="20577"/>
          <ac:spMkLst>
            <pc:docMk/>
            <pc:sldMk cId="3070611709" sldId="2147376326"/>
            <ac:spMk id="2" creationId="{422ACDE6-FF02-4EC7-694A-C2EEE5805FD5}"/>
          </ac:spMkLst>
        </pc:spChg>
        <pc:spChg chg="mod">
          <ac:chgData name="Bøckmann Kari" userId="S::kari.bockmann@helse-nord.no::24aff2f6-78b5-49c3-9818-2fa6ea7e134c" providerId="AD" clId="Web-{9EA6809A-930E-D73F-37E4-934C9C1D5E8C}" dt="2026-02-24T16:30:24.981" v="483" actId="20577"/>
          <ac:spMkLst>
            <pc:docMk/>
            <pc:sldMk cId="3070611709" sldId="2147376326"/>
            <ac:spMk id="3" creationId="{C38F0868-D536-7050-8F55-6700ADD89B9D}"/>
          </ac:spMkLst>
        </pc:spChg>
      </pc:sldChg>
    </pc:docChg>
  </pc:docChgLst>
  <pc:docChgLst>
    <pc:chgData name="Bøckmann Kari" userId="S::kari.bockmann@helse-nord.no::24aff2f6-78b5-49c3-9818-2fa6ea7e134c" providerId="AD" clId="Web-{42A74904-9C14-DA28-CE47-0F2B476F2D9E}"/>
    <pc:docChg chg="addSld delSld modSld">
      <pc:chgData name="Bøckmann Kari" userId="S::kari.bockmann@helse-nord.no::24aff2f6-78b5-49c3-9818-2fa6ea7e134c" providerId="AD" clId="Web-{42A74904-9C14-DA28-CE47-0F2B476F2D9E}" dt="2026-02-27T12:12:57.320" v="281" actId="20577"/>
      <pc:docMkLst>
        <pc:docMk/>
      </pc:docMkLst>
      <pc:sldChg chg="modSp">
        <pc:chgData name="Bøckmann Kari" userId="S::kari.bockmann@helse-nord.no::24aff2f6-78b5-49c3-9818-2fa6ea7e134c" providerId="AD" clId="Web-{42A74904-9C14-DA28-CE47-0F2B476F2D9E}" dt="2026-02-27T12:12:07.210" v="250" actId="20577"/>
        <pc:sldMkLst>
          <pc:docMk/>
          <pc:sldMk cId="4034672305" sldId="2147376315"/>
        </pc:sldMkLst>
        <pc:spChg chg="mod">
          <ac:chgData name="Bøckmann Kari" userId="S::kari.bockmann@helse-nord.no::24aff2f6-78b5-49c3-9818-2fa6ea7e134c" providerId="AD" clId="Web-{42A74904-9C14-DA28-CE47-0F2B476F2D9E}" dt="2026-02-27T12:12:00.147" v="249" actId="20577"/>
          <ac:spMkLst>
            <pc:docMk/>
            <pc:sldMk cId="4034672305" sldId="2147376315"/>
            <ac:spMk id="2" creationId="{1989C38C-9212-FB24-EDED-9E75AA3B5283}"/>
          </ac:spMkLst>
        </pc:spChg>
        <pc:spChg chg="mod">
          <ac:chgData name="Bøckmann Kari" userId="S::kari.bockmann@helse-nord.no::24aff2f6-78b5-49c3-9818-2fa6ea7e134c" providerId="AD" clId="Web-{42A74904-9C14-DA28-CE47-0F2B476F2D9E}" dt="2026-02-27T12:12:07.210" v="250" actId="20577"/>
          <ac:spMkLst>
            <pc:docMk/>
            <pc:sldMk cId="4034672305" sldId="2147376315"/>
            <ac:spMk id="3" creationId="{A3F4D349-6533-4B0A-625C-00D6688D1870}"/>
          </ac:spMkLst>
        </pc:spChg>
      </pc:sldChg>
      <pc:sldChg chg="modSp">
        <pc:chgData name="Bøckmann Kari" userId="S::kari.bockmann@helse-nord.no::24aff2f6-78b5-49c3-9818-2fa6ea7e134c" providerId="AD" clId="Web-{42A74904-9C14-DA28-CE47-0F2B476F2D9E}" dt="2026-02-27T12:11:30.303" v="243" actId="20577"/>
        <pc:sldMkLst>
          <pc:docMk/>
          <pc:sldMk cId="1955108989" sldId="2147376322"/>
        </pc:sldMkLst>
        <pc:spChg chg="mod">
          <ac:chgData name="Bøckmann Kari" userId="S::kari.bockmann@helse-nord.no::24aff2f6-78b5-49c3-9818-2fa6ea7e134c" providerId="AD" clId="Web-{42A74904-9C14-DA28-CE47-0F2B476F2D9E}" dt="2026-02-27T12:11:30.303" v="243" actId="20577"/>
          <ac:spMkLst>
            <pc:docMk/>
            <pc:sldMk cId="1955108989" sldId="2147376322"/>
            <ac:spMk id="3" creationId="{D85209A4-E2A7-0B60-5A86-BC101AA4C557}"/>
          </ac:spMkLst>
        </pc:spChg>
      </pc:sldChg>
      <pc:sldChg chg="modSp">
        <pc:chgData name="Bøckmann Kari" userId="S::kari.bockmann@helse-nord.no::24aff2f6-78b5-49c3-9818-2fa6ea7e134c" providerId="AD" clId="Web-{42A74904-9C14-DA28-CE47-0F2B476F2D9E}" dt="2026-02-27T12:12:57.320" v="281" actId="20577"/>
        <pc:sldMkLst>
          <pc:docMk/>
          <pc:sldMk cId="3070611709" sldId="2147376326"/>
        </pc:sldMkLst>
        <pc:spChg chg="mod">
          <ac:chgData name="Bøckmann Kari" userId="S::kari.bockmann@helse-nord.no::24aff2f6-78b5-49c3-9818-2fa6ea7e134c" providerId="AD" clId="Web-{42A74904-9C14-DA28-CE47-0F2B476F2D9E}" dt="2026-02-27T12:12:57.320" v="281" actId="20577"/>
          <ac:spMkLst>
            <pc:docMk/>
            <pc:sldMk cId="3070611709" sldId="2147376326"/>
            <ac:spMk id="2" creationId="{422ACDE6-FF02-4EC7-694A-C2EEE5805FD5}"/>
          </ac:spMkLst>
        </pc:spChg>
        <pc:spChg chg="mod">
          <ac:chgData name="Bøckmann Kari" userId="S::kari.bockmann@helse-nord.no::24aff2f6-78b5-49c3-9818-2fa6ea7e134c" providerId="AD" clId="Web-{42A74904-9C14-DA28-CE47-0F2B476F2D9E}" dt="2026-02-27T12:10:25.880" v="241" actId="20577"/>
          <ac:spMkLst>
            <pc:docMk/>
            <pc:sldMk cId="3070611709" sldId="2147376326"/>
            <ac:spMk id="3" creationId="{C38F0868-D536-7050-8F55-6700ADD89B9D}"/>
          </ac:spMkLst>
        </pc:spChg>
      </pc:sldChg>
      <pc:sldChg chg="addSp delSp modSp new mod modClrScheme chgLayout">
        <pc:chgData name="Bøckmann Kari" userId="S::kari.bockmann@helse-nord.no::24aff2f6-78b5-49c3-9818-2fa6ea7e134c" providerId="AD" clId="Web-{42A74904-9C14-DA28-CE47-0F2B476F2D9E}" dt="2026-02-27T12:09:35.613" v="237" actId="1076"/>
        <pc:sldMkLst>
          <pc:docMk/>
          <pc:sldMk cId="3069398462" sldId="2147376332"/>
        </pc:sldMkLst>
        <pc:spChg chg="add mod">
          <ac:chgData name="Bøckmann Kari" userId="S::kari.bockmann@helse-nord.no::24aff2f6-78b5-49c3-9818-2fa6ea7e134c" providerId="AD" clId="Web-{42A74904-9C14-DA28-CE47-0F2B476F2D9E}" dt="2026-02-27T12:06:48.219" v="201" actId="20577"/>
          <ac:spMkLst>
            <pc:docMk/>
            <pc:sldMk cId="3069398462" sldId="2147376332"/>
            <ac:spMk id="9" creationId="{7F0E1D7E-4F03-1EFC-DDED-53126550F727}"/>
          </ac:spMkLst>
        </pc:spChg>
        <pc:spChg chg="add mod">
          <ac:chgData name="Bøckmann Kari" userId="S::kari.bockmann@helse-nord.no::24aff2f6-78b5-49c3-9818-2fa6ea7e134c" providerId="AD" clId="Web-{42A74904-9C14-DA28-CE47-0F2B476F2D9E}" dt="2026-02-27T12:07:08.844" v="202" actId="20577"/>
          <ac:spMkLst>
            <pc:docMk/>
            <pc:sldMk cId="3069398462" sldId="2147376332"/>
            <ac:spMk id="11" creationId="{253F6230-91D6-2E0E-615D-A5E632790AA0}"/>
          </ac:spMkLst>
        </pc:spChg>
      </pc:sldChg>
      <pc:sldChg chg="addSp delSp modSp new mod modClrScheme chgLayout">
        <pc:chgData name="Bøckmann Kari" userId="S::kari.bockmann@helse-nord.no::24aff2f6-78b5-49c3-9818-2fa6ea7e134c" providerId="AD" clId="Web-{42A74904-9C14-DA28-CE47-0F2B476F2D9E}" dt="2026-02-27T12:09:08.238" v="234" actId="20577"/>
        <pc:sldMkLst>
          <pc:docMk/>
          <pc:sldMk cId="3361887667" sldId="2147376334"/>
        </pc:sldMkLst>
        <pc:spChg chg="add mod">
          <ac:chgData name="Bøckmann Kari" userId="S::kari.bockmann@helse-nord.no::24aff2f6-78b5-49c3-9818-2fa6ea7e134c" providerId="AD" clId="Web-{42A74904-9C14-DA28-CE47-0F2B476F2D9E}" dt="2026-02-27T12:08:53.206" v="231" actId="20577"/>
          <ac:spMkLst>
            <pc:docMk/>
            <pc:sldMk cId="3361887667" sldId="2147376334"/>
            <ac:spMk id="9" creationId="{7ACDFB8A-1FFE-A17C-5FF8-F5C4C9DEB4D9}"/>
          </ac:spMkLst>
        </pc:spChg>
        <pc:spChg chg="add mod">
          <ac:chgData name="Bøckmann Kari" userId="S::kari.bockmann@helse-nord.no::24aff2f6-78b5-49c3-9818-2fa6ea7e134c" providerId="AD" clId="Web-{42A74904-9C14-DA28-CE47-0F2B476F2D9E}" dt="2026-02-27T12:09:08.238" v="234" actId="20577"/>
          <ac:spMkLst>
            <pc:docMk/>
            <pc:sldMk cId="3361887667" sldId="2147376334"/>
            <ac:spMk id="11" creationId="{8BB5DF09-0058-DFCB-273A-65D228D3F0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lsenord.sharepoint.com/sites/RHFInternearbeidsgrupperRHFSAM-Samhandling-interntteam/Delte%20dokumenter/Samhandling%20-%20internt%20team/Rekrutterings-%20og%20samhandlingstilskudd%20(soknader%20og%20statistikk)/S&#248;knadsrunder/Statistikk%20og%20oversi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Tildeling pr. innbygger (kroner), samlet to tildelingsrunder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'[Statistikk RS-tilskudd - tildeling 1-25 og 1-26.xlsx]1+2 tildeling'!$D$3</c:f>
              <c:strCache>
                <c:ptCount val="1"/>
                <c:pt idx="0">
                  <c:v>Tildeling pr. innbygger (kroner)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'[Statistikk RS-tilskudd - tildeling 1-25 og 1-26.xlsx]1+2 tildeling'!$A$4:$A$7</c:f>
              <c:strCache>
                <c:ptCount val="4"/>
                <c:pt idx="0">
                  <c:v>Finnmark</c:v>
                </c:pt>
                <c:pt idx="1">
                  <c:v>Troms og Ofoten</c:v>
                </c:pt>
                <c:pt idx="2">
                  <c:v>Lofoten, Vesterålen, Salten</c:v>
                </c:pt>
                <c:pt idx="3">
                  <c:v>Helgeland</c:v>
                </c:pt>
              </c:strCache>
            </c:strRef>
          </c:cat>
          <c:val>
            <c:numRef>
              <c:f>'[Statistikk RS-tilskudd - tildeling 1-25 og 1-26.xlsx]1+2 tildeling'!$D$4:$D$7</c:f>
              <c:numCache>
                <c:formatCode>_-* #\ ##0_-;\-* #\ ##0_-;_-* "-"??_-;_-@_-</c:formatCode>
                <c:ptCount val="4"/>
                <c:pt idx="0">
                  <c:v>222.9284933770422</c:v>
                </c:pt>
                <c:pt idx="1">
                  <c:v>113.92897150369056</c:v>
                </c:pt>
                <c:pt idx="2">
                  <c:v>175.11805871643151</c:v>
                </c:pt>
                <c:pt idx="3">
                  <c:v>287.49005823947454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E-44BA-BAC4-ED07A8677D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1614080"/>
        <c:axId val="941610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'[Statistikk RS-tilskudd - tildeling 1-25 og 1-26.xlsx]1+2 tildeling'!$B$3</c15:sqref>
                        </c15:formulaRef>
                      </c:ext>
                    </c:extLst>
                    <c:strCache>
                      <c:ptCount val="1"/>
                      <c:pt idx="0">
                        <c:v>Samlet tildelt, alle år (1000 kr.)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'[Statistikk RS-tilskudd - tildeling 1-25 og 1-26.xlsx]1+2 tildeling'!$A$4:$A$7</c15:sqref>
                        </c15:formulaRef>
                      </c:ext>
                    </c:extLst>
                    <c:strCache>
                      <c:ptCount val="4"/>
                      <c:pt idx="0">
                        <c:v>Finnmark</c:v>
                      </c:pt>
                      <c:pt idx="1">
                        <c:v>Troms og Ofoten</c:v>
                      </c:pt>
                      <c:pt idx="2">
                        <c:v>Lofoten, Vesterålen, Salten</c:v>
                      </c:pt>
                      <c:pt idx="3">
                        <c:v>Helgeland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'[Statistikk RS-tilskudd - tildeling 1-25 og 1-26.xlsx]1+2 tildeling'!$B$4:$B$7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"/>
                      <c:pt idx="0">
                        <c:v>16729</c:v>
                      </c:pt>
                      <c:pt idx="1">
                        <c:v>22273</c:v>
                      </c:pt>
                      <c:pt idx="2">
                        <c:v>24623</c:v>
                      </c:pt>
                      <c:pt idx="3">
                        <c:v>22411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88E-44BA-BAC4-ED07A8677D4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'[Statistikk RS-tilskudd - tildeling 1-25 og 1-26.xlsx]1+2 tildeling'!$C$3</c15:sqref>
                        </c15:formulaRef>
                      </c:ext>
                    </c:extLst>
                    <c:strCache>
                      <c:ptCount val="1"/>
                      <c:pt idx="0">
                        <c:v>Innbyggere 1. jan 2025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'[Statistikk RS-tilskudd - tildeling 1-25 og 1-26.xlsx]1+2 tildeling'!$A$4:$A$7</c15:sqref>
                        </c15:formulaRef>
                      </c:ext>
                    </c:extLst>
                    <c:strCache>
                      <c:ptCount val="4"/>
                      <c:pt idx="0">
                        <c:v>Finnmark</c:v>
                      </c:pt>
                      <c:pt idx="1">
                        <c:v>Troms og Ofoten</c:v>
                      </c:pt>
                      <c:pt idx="2">
                        <c:v>Lofoten, Vesterålen, Salten</c:v>
                      </c:pt>
                      <c:pt idx="3">
                        <c:v>Helgeland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'[Statistikk RS-tilskudd - tildeling 1-25 og 1-26.xlsx]1+2 tildeling'!$C$4:$C$7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"/>
                      <c:pt idx="0">
                        <c:v>75042</c:v>
                      </c:pt>
                      <c:pt idx="1">
                        <c:v>195499</c:v>
                      </c:pt>
                      <c:pt idx="2">
                        <c:v>140608</c:v>
                      </c:pt>
                      <c:pt idx="3">
                        <c:v>77954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88E-44BA-BAC4-ED07A8677D4F}"/>
                  </c:ext>
                </c:extLst>
              </c15:ser>
            </c15:filteredBarSeries>
          </c:ext>
        </c:extLst>
      </c:barChart>
      <c:catAx>
        <c:axId val="9416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1610480"/>
        <c:crosses val="autoZero"/>
        <c:auto val="1"/>
        <c:lblAlgn val="ctr"/>
        <c:lblOffset val="100"/>
        <c:noMultiLvlLbl val="0"/>
      </c:catAx>
      <c:valAx>
        <c:axId val="94161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16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31EC-6DBD-4E04-898E-F3B61AB0218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3BA2-CBB1-494A-B666-A61BAB90A6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20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23BA2-CBB1-494A-B666-A61BAB90A68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02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53F1-99E1-7BD4-C24B-F457A8EC3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65A2B-9411-019A-8B53-A13EC6E65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89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A8B22-37AF-4C84-B614-C640752B9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Takk for meg!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A2FCDF-37A8-4021-A182-CF64108DC2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59638" y="4192588"/>
            <a:ext cx="4017962" cy="152400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39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und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3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848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5691" y="338930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7C6AD6-8A5A-43B1-B232-6B3EA3A58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91" y="1920874"/>
            <a:ext cx="5257800" cy="3935413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84ECDB2-224A-4EFF-A279-56C7BCAAF1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9316" y="2258363"/>
            <a:ext cx="5440362" cy="3260436"/>
          </a:xfrm>
        </p:spPr>
        <p:txBody>
          <a:bodyPr/>
          <a:lstStyle>
            <a:lvl1pPr marL="0" indent="0">
              <a:buNone/>
              <a:defRPr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39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020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111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91564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492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88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tel, tekt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3283"/>
                </a:solidFill>
              </a:defRPr>
            </a:lvl1pPr>
            <a:lvl2pPr>
              <a:defRPr sz="2800">
                <a:solidFill>
                  <a:srgbClr val="003283"/>
                </a:solidFill>
              </a:defRPr>
            </a:lvl2pPr>
            <a:lvl3pPr>
              <a:defRPr sz="2400">
                <a:solidFill>
                  <a:srgbClr val="003283"/>
                </a:solidFill>
              </a:defRPr>
            </a:lvl3pPr>
            <a:lvl4pPr>
              <a:defRPr sz="2000">
                <a:solidFill>
                  <a:srgbClr val="003283"/>
                </a:solidFill>
              </a:defRPr>
            </a:lvl4pPr>
            <a:lvl5pPr>
              <a:defRPr sz="2000">
                <a:solidFill>
                  <a:srgbClr val="0032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387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86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/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2DFD6-C692-4816-8B4C-6F3CC682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32681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E2F2D75-D5AA-4AA7-AF3A-53CA5667A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5460" y="2103437"/>
            <a:ext cx="8043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Tittelstil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675460" y="4005820"/>
            <a:ext cx="9294223" cy="12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4868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1110" y="355023"/>
            <a:ext cx="11012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1109" y="1809605"/>
            <a:ext cx="11012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F0775C-C5D6-453C-91FB-DF5DE534D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91717"/>
          <a:stretch/>
        </p:blipFill>
        <p:spPr>
          <a:xfrm>
            <a:off x="0" y="6289963"/>
            <a:ext cx="12192000" cy="5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4" r:id="rId2"/>
    <p:sldLayoutId id="2147483716" r:id="rId3"/>
    <p:sldLayoutId id="2147483717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10093234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23529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3269919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Takk for meg!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0250" y="4373118"/>
            <a:ext cx="3352800" cy="133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6F4343-5BA6-4245-B07E-0E06E2B16AB6}"/>
              </a:ext>
            </a:extLst>
          </p:cNvPr>
          <p:cNvSpPr txBox="1"/>
          <p:nvPr userDrawn="1"/>
        </p:nvSpPr>
        <p:spPr>
          <a:xfrm>
            <a:off x="4197626" y="6155349"/>
            <a:ext cx="37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>
                <a:solidFill>
                  <a:srgbClr val="003283"/>
                </a:solidFill>
              </a:rPr>
              <a:t>Sammen om helse i nord</a:t>
            </a:r>
          </a:p>
        </p:txBody>
      </p:sp>
    </p:spTree>
    <p:extLst>
      <p:ext uri="{BB962C8B-B14F-4D97-AF65-F5344CB8AC3E}">
        <p14:creationId xmlns:p14="http://schemas.microsoft.com/office/powerpoint/2010/main" val="31489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0CF3FB-6159-4508-8449-46ED7B7E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EFBA07-5398-4E6D-8155-7F3CA658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F3520-3216-4912-9722-B0D7745B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DE99-11F3-4A61-B09E-167F036A8B20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824B24-5A07-450B-BE1D-E3085927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114080-6317-4042-8D5C-34F21781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B535-0308-4662-987F-4A46078633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5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DC407-B275-809D-CA92-F7086B81B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85" y="459325"/>
            <a:ext cx="8731201" cy="2753755"/>
          </a:xfrm>
        </p:spPr>
        <p:txBody>
          <a:bodyPr/>
          <a:lstStyle/>
          <a:p>
            <a:r>
              <a:rPr lang="nb-NO" sz="2800">
                <a:ea typeface="Calibri"/>
                <a:cs typeface="Calibri"/>
              </a:rPr>
              <a:t>Rekrutterings- og samhandlingstilskudd i Helse Nord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DCAE5-7EBE-29DF-F837-AE55A7B4B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08" y="3592142"/>
            <a:ext cx="6585321" cy="1665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>
                <a:ea typeface="Calibri"/>
                <a:cs typeface="Calibri"/>
              </a:rPr>
              <a:t>Statistikk, sist oppdatert 5. mars 2026</a:t>
            </a:r>
          </a:p>
          <a:p>
            <a:pPr algn="l"/>
            <a:endParaRPr lang="nb-NO">
              <a:ea typeface="Calibri"/>
              <a:cs typeface="Calibri"/>
            </a:endParaRPr>
          </a:p>
          <a:p>
            <a:pPr algn="l"/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7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CA123-A9B1-FDA1-74D0-3E67E599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Rapportering fra prosjektene 2025</a:t>
            </a:r>
            <a:br>
              <a:rPr lang="nb-NO">
                <a:ea typeface="Calibri"/>
                <a:cs typeface="Calibri"/>
              </a:rPr>
            </a:br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70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CDFB8A-1FFE-A17C-5FF8-F5C4C9DE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2700"/>
              <a:t>Rapportering 2025 per prosjekt</a:t>
            </a:r>
            <a:br>
              <a:rPr lang="nb-NO" sz="2700"/>
            </a:br>
            <a:r>
              <a:rPr lang="nb-NO" sz="2700"/>
              <a:t>- Regional søknadsbasert ordning</a:t>
            </a:r>
          </a:p>
        </p:txBody>
      </p:sp>
      <p:pic>
        <p:nvPicPr>
          <p:cNvPr id="4" name="Plassholder for bilde 3" descr="Et bilde som inneholder tekst, skjermbilde, nummer, Parallell&#10;&#10;KI-generert innhold kan være feil.">
            <a:extLst>
              <a:ext uri="{FF2B5EF4-FFF2-40B4-BE49-F238E27FC236}">
                <a16:creationId xmlns:a16="http://schemas.microsoft.com/office/drawing/2014/main" id="{50267A88-CC5E-4ABE-DB7F-1A26E0EF9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519243" y="138615"/>
            <a:ext cx="7509734" cy="5992511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BB5DF09-0058-DFCB-273A-65D228D3F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8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F0E1D7E-4F03-1EFC-DDED-53126550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8763"/>
            <a:ext cx="2472271" cy="9086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sz="2000">
                <a:ea typeface="Calibri"/>
                <a:cs typeface="Calibri"/>
              </a:rPr>
              <a:t>Rapportering 2025 per prosjekt</a:t>
            </a:r>
            <a:br>
              <a:rPr lang="nb-NO" sz="2000">
                <a:ea typeface="Calibri"/>
                <a:cs typeface="Calibri"/>
              </a:rPr>
            </a:br>
            <a:r>
              <a:rPr lang="nb-NO" sz="2000">
                <a:ea typeface="Calibri"/>
                <a:cs typeface="Calibri"/>
              </a:rPr>
              <a:t>- Tilskudd disponert av Helsefellesskapene</a:t>
            </a:r>
            <a:endParaRPr lang="nb-NO" sz="20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3F6230-91D6-2E0E-615D-A5E632790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487415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nb-NO" err="1">
                <a:ea typeface="Calibri"/>
                <a:cs typeface="Calibri"/>
              </a:rPr>
              <a:t>Tabellen</a:t>
            </a:r>
            <a:r>
              <a:rPr lang="nb-NO">
                <a:ea typeface="Calibri"/>
                <a:cs typeface="Calibri"/>
              </a:rPr>
              <a:t> er ikke endelig da det mangler noe rapportering på økonomi. Tall er etterspurt. 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lassholder for innhold 3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30268CB7-2326-6878-90F2-A4D6FD5B2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770" y="575559"/>
            <a:ext cx="8236350" cy="530188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06939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0F82446-AED2-488E-1282-CE4F620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86" y="1137503"/>
            <a:ext cx="3451783" cy="1580909"/>
          </a:xfrm>
        </p:spPr>
        <p:txBody>
          <a:bodyPr/>
          <a:lstStyle/>
          <a:p>
            <a:r>
              <a:rPr lang="nb-NO">
                <a:ea typeface="Calibri"/>
                <a:cs typeface="Calibri"/>
              </a:rPr>
              <a:t>Tilskudd til DHO – helsefellesskapenestildelinger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8D58ACE-003A-4F91-FC6E-EB9B2C03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374" y="2992468"/>
            <a:ext cx="4324651" cy="28353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Sum: 18,3 mill</a:t>
            </a:r>
          </a:p>
        </p:txBody>
      </p:sp>
      <p:pic>
        <p:nvPicPr>
          <p:cNvPr id="5" name="Plassholder for innhold 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ACA491B3-DBF6-F46E-45AE-CDA7D894E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837" y="337626"/>
            <a:ext cx="8334632" cy="54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F38EF-56A9-CB84-9535-BD548A21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8" y="861152"/>
            <a:ext cx="3932237" cy="2410427"/>
          </a:xfrm>
        </p:spPr>
        <p:txBody>
          <a:bodyPr>
            <a:normAutofit fontScale="90000"/>
          </a:bodyPr>
          <a:lstStyle/>
          <a:p>
            <a:r>
              <a:rPr lang="nb-NO">
                <a:ea typeface="Calibri"/>
                <a:cs typeface="Calibri"/>
              </a:rPr>
              <a:t>Tilskudd til utvikling og implementering av digitale samhandlingsløsninger</a:t>
            </a:r>
            <a:br>
              <a:rPr lang="nb-NO">
                <a:ea typeface="Calibri"/>
                <a:cs typeface="Calibri"/>
              </a:rPr>
            </a:br>
            <a:r>
              <a:rPr lang="nb-NO">
                <a:ea typeface="Calibri"/>
                <a:cs typeface="Calibri"/>
              </a:rPr>
              <a:t>- Regional søknadsbasert ordning</a:t>
            </a:r>
          </a:p>
        </p:txBody>
      </p:sp>
      <p:pic>
        <p:nvPicPr>
          <p:cNvPr id="5" name="Plassholder for innhold 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EF76E191-0CD9-C3FC-E9D1-A53E9D47A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974" y="456919"/>
            <a:ext cx="7103691" cy="56742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11B1DB-DDE0-7AF1-F72B-537BA8C90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91336"/>
            <a:ext cx="3932237" cy="15776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>
                <a:ea typeface="Calibri"/>
                <a:cs typeface="Calibri"/>
              </a:rPr>
              <a:t>Sum: 18,24 mill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71306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39AA1-1FF0-E09E-8207-53E54C3D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Fra rapportene: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80178-8B18-FC2D-044C-CC6C21B1D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600" b="1">
                <a:solidFill>
                  <a:srgbClr val="000000"/>
                </a:solidFill>
                <a:latin typeface="Arial"/>
                <a:cs typeface="Arial"/>
              </a:rPr>
              <a:t>Tilskuddet har bidratt til</a:t>
            </a:r>
            <a:endParaRPr lang="nb-NO" sz="16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Engasjement</a:t>
            </a:r>
            <a:endParaRPr lang="nb-NO" sz="1600">
              <a:latin typeface="Calibri" panose="020F0502020204030204"/>
              <a:ea typeface="Calibri"/>
              <a:cs typeface="Calibri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Tillit og bedre kultur for samarbeid</a:t>
            </a:r>
            <a:endParaRPr lang="nb-NO" sz="1600">
              <a:latin typeface="Calibri" panose="020F0502020204030204"/>
              <a:ea typeface="Calibri"/>
              <a:cs typeface="Calibri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Nye samarbeidsformer og tjenesteinnovasjon</a:t>
            </a:r>
            <a:endParaRPr lang="nb-NO" sz="1600">
              <a:latin typeface="Calibri" panose="020F0502020204030204"/>
              <a:ea typeface="Calibri"/>
              <a:cs typeface="Calibri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Mange nye prosjekter</a:t>
            </a:r>
          </a:p>
          <a:p>
            <a:r>
              <a:rPr lang="nb-NO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ØKt felles 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22C7D9-F561-5F80-43C6-74058AC41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600" b="1">
                <a:solidFill>
                  <a:srgbClr val="000000"/>
                </a:solidFill>
                <a:latin typeface="Arial"/>
                <a:cs typeface="Arial"/>
              </a:rPr>
              <a:t>Beskrivelser av hvorfor oppstart har tatt tid:</a:t>
            </a:r>
            <a:endParaRPr lang="nb-NO" sz="16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Rekrutteringsutfordringer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Tid til forankring og tillitsskapende arbeid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Forsinkelser i anskaffelsesprosesser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Begrenset kapasitet i klinikker og kommuner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Uklarheter i lovverk 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Usikkerhet knyttet til varighet av finansiering</a:t>
            </a:r>
            <a:endParaRPr lang="nb-NO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b-NO" sz="1600">
                <a:solidFill>
                  <a:srgbClr val="000000"/>
                </a:solidFill>
                <a:latin typeface="Arial"/>
                <a:cs typeface="Arial"/>
              </a:rPr>
              <a:t>Mangelfulle rutiner på fakturering av påløpte utgifter</a:t>
            </a:r>
            <a:endParaRPr lang="nb-NO" sz="16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497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0D6AB-6A8D-B655-6ACB-0A5E8CA1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Samlet tildeling 2025 og 2026 (første tildeling)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27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5A7A2-19D6-4D47-F301-72668AFB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ea typeface="Calibri"/>
                <a:cs typeface="Calibri"/>
              </a:rPr>
              <a:t>Samlet tildeling, regional ordning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2DC69C-2148-3338-928C-B025849CC7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711838"/>
            <a:ext cx="11012487" cy="31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0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E52D018-50EE-78AF-532B-3986545B1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083" y="751785"/>
            <a:ext cx="9508497" cy="53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4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AB2EB-D850-44DC-48A1-C3A1C29C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 </a:t>
            </a:r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0490C36-841A-7D24-CA8F-BF6AF78FA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728398"/>
              </p:ext>
            </p:extLst>
          </p:nvPr>
        </p:nvGraphicFramePr>
        <p:xfrm>
          <a:off x="589756" y="867520"/>
          <a:ext cx="110124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9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6165753-6033-FE14-03BF-5C693CC7D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153" y="209550"/>
            <a:ext cx="9287693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C410D-96FD-EF5A-5DEA-62D33C51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-356049"/>
            <a:ext cx="11012054" cy="1464658"/>
          </a:xfrm>
        </p:spPr>
        <p:txBody>
          <a:bodyPr/>
          <a:lstStyle/>
          <a:p>
            <a:r>
              <a:rPr lang="nb-NO">
                <a:ea typeface="Calibri"/>
                <a:cs typeface="Calibri"/>
              </a:rPr>
              <a:t>Særlig prioriterte områder i ordningen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2D6D28-EF18-CEC3-3F55-26E8FF6A3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77" y="845452"/>
            <a:ext cx="11018737" cy="53154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b="1">
                <a:solidFill>
                  <a:schemeClr val="tx1"/>
                </a:solidFill>
                <a:ea typeface="Calibri"/>
                <a:cs typeface="Calibri"/>
              </a:rPr>
              <a:t>1. Tiltak rettet mot prioriterte pasientgrupper</a:t>
            </a:r>
          </a:p>
          <a:p>
            <a:pPr marL="0" indent="0">
              <a:buNone/>
            </a:pP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3"/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3" indent="0">
              <a:buNone/>
            </a:pP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b="1">
                <a:solidFill>
                  <a:schemeClr val="tx1"/>
                </a:solidFill>
                <a:ea typeface="Calibri"/>
                <a:cs typeface="Calibri"/>
              </a:rPr>
              <a:t>2. Tiltak og områder som kan få ned ventetidene i spesialisthelsetjenesten </a:t>
            </a: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200">
                <a:solidFill>
                  <a:schemeClr val="tx1"/>
                </a:solidFill>
                <a:ea typeface="Calibri"/>
                <a:cs typeface="Calibri"/>
              </a:rPr>
              <a:t>  Ingen søknader med dette som hovedmål</a:t>
            </a:r>
          </a:p>
          <a:p>
            <a:pPr marL="0" indent="0">
              <a:buNone/>
            </a:pPr>
            <a:r>
              <a:rPr lang="nb-NO" b="1">
                <a:solidFill>
                  <a:schemeClr val="tx1"/>
                </a:solidFill>
                <a:ea typeface="Calibri"/>
                <a:cs typeface="Calibri"/>
              </a:rPr>
              <a:t>3. Tiltak som tilrettelegger for lokale løsninger i opptaksområdet til de minste sykehusene</a:t>
            </a:r>
          </a:p>
          <a:p>
            <a:pPr marL="0" indent="0">
              <a:buNone/>
            </a:pPr>
            <a:r>
              <a:rPr lang="nb-NO" sz="2200">
                <a:solidFill>
                  <a:schemeClr val="tx1"/>
                </a:solidFill>
                <a:ea typeface="Calibri"/>
                <a:cs typeface="Calibri"/>
              </a:rPr>
              <a:t>  19 (70%)</a:t>
            </a:r>
          </a:p>
          <a:p>
            <a:pPr marL="0" indent="0">
              <a:buNone/>
            </a:pPr>
            <a:r>
              <a:rPr lang="nb-NO" b="1">
                <a:solidFill>
                  <a:schemeClr val="tx1"/>
                </a:solidFill>
                <a:ea typeface="Calibri"/>
                <a:cs typeface="Calibri"/>
              </a:rPr>
              <a:t>4. Tiltak som kan bidra til økt bærekraft i vår felles helsetjeneste</a:t>
            </a:r>
          </a:p>
          <a:p>
            <a:pPr marL="457200" lvl="1" indent="0">
              <a:buNone/>
            </a:pPr>
            <a:r>
              <a:rPr lang="nb-NO" sz="2200">
                <a:solidFill>
                  <a:schemeClr val="tx1"/>
                </a:solidFill>
                <a:ea typeface="Calibri"/>
                <a:cs typeface="Calibri"/>
              </a:rPr>
              <a:t>Beskrevet i alle søknader</a:t>
            </a:r>
          </a:p>
          <a:p>
            <a:endParaRPr lang="nb-NO">
              <a:ea typeface="Calibri"/>
              <a:cs typeface="Calibri"/>
            </a:endParaRPr>
          </a:p>
        </p:txBody>
      </p:sp>
      <p:pic>
        <p:nvPicPr>
          <p:cNvPr id="10" name="Bilde 9" descr="Et bilde som inneholder tekst, skjermbilde, line, Font&#10;&#10;KI-generert innhold kan være feil.">
            <a:extLst>
              <a:ext uri="{FF2B5EF4-FFF2-40B4-BE49-F238E27FC236}">
                <a16:creationId xmlns:a16="http://schemas.microsoft.com/office/drawing/2014/main" id="{1550A038-E0C8-CA5E-F27E-B89075FDD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9" y="1309554"/>
            <a:ext cx="8847117" cy="1705491"/>
          </a:xfrm>
          <a:prstGeom prst="rect">
            <a:avLst/>
          </a:prstGeom>
          <a:ln>
            <a:noFill/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A939287-B517-19E6-D109-ABD10439B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45" y="1310120"/>
            <a:ext cx="114300" cy="1466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1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C1876-FA55-73D0-D4D9-999D98F0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72828"/>
            <a:ext cx="11012054" cy="720548"/>
          </a:xfrm>
        </p:spPr>
        <p:txBody>
          <a:bodyPr/>
          <a:lstStyle/>
          <a:p>
            <a:r>
              <a:rPr lang="nb-NO">
                <a:ea typeface="Calibri"/>
                <a:cs typeface="Calibri"/>
              </a:rPr>
              <a:t>Kriterier som vil tillegges vekt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467857-C8AD-2BC2-C1A4-8FB03EDC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921124"/>
            <a:ext cx="11012053" cy="52398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b="1">
                <a:solidFill>
                  <a:schemeClr val="tx1"/>
                </a:solidFill>
              </a:rPr>
              <a:t>Forventet effekt/nytteverdi med hensyn til økt bærekraft: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</a:rPr>
              <a:t>Beskrevet i alle søknader, men svært varierende mht grad av konkretisering</a:t>
            </a: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nb-NO" b="1">
                <a:solidFill>
                  <a:schemeClr val="tx1"/>
                </a:solidFill>
              </a:rPr>
              <a:t>Tiltak som fremmer rekruttering, stabilisering og god bruk av personell: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</a:rPr>
              <a:t>1 (men beskrevet som effekt i flere søknader)</a:t>
            </a: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nb-NO" b="1">
                <a:solidFill>
                  <a:schemeClr val="tx1"/>
                </a:solidFill>
              </a:rPr>
              <a:t>Samarbeid mellom flere kommuner: 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  <a:ea typeface="Calibri"/>
                <a:cs typeface="Calibri"/>
              </a:rPr>
              <a:t>19 (67%)</a:t>
            </a:r>
          </a:p>
          <a:p>
            <a:r>
              <a:rPr lang="nb-NO" b="1">
                <a:solidFill>
                  <a:schemeClr val="tx1"/>
                </a:solidFill>
              </a:rPr>
              <a:t>Utprøving av nye samhandlingsmodeller i områder hvor spesialisthelsetjenesten omstiller sitt tilbud: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  <a:ea typeface="Calibri"/>
                <a:cs typeface="Calibri"/>
              </a:rPr>
              <a:t>2</a:t>
            </a:r>
          </a:p>
          <a:p>
            <a:r>
              <a:rPr lang="nb-NO" b="1">
                <a:solidFill>
                  <a:schemeClr val="tx1"/>
                </a:solidFill>
              </a:rPr>
              <a:t>Tiltak rettet mot samiske pasienter: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</a:rPr>
              <a:t>Ingen søknader med dette som hovedmål, men omtalt i 3 søknader</a:t>
            </a: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nb-NO" b="1">
                <a:solidFill>
                  <a:schemeClr val="tx1"/>
                </a:solidFill>
              </a:rPr>
              <a:t>Egen ressursinnsats og beskrivelse av hvordan tiltaket på sikt kan gå over i ordinær drift: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</a:rPr>
              <a:t>Varierende beskrevet</a:t>
            </a:r>
            <a:endParaRPr lang="nb-NO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nb-NO" b="1">
                <a:solidFill>
                  <a:schemeClr val="tx1"/>
                </a:solidFill>
              </a:rPr>
              <a:t>Tiltak som fremmer læring, mestring og økt helsekompetanse i befolkningen: </a:t>
            </a:r>
            <a:endParaRPr lang="nb-NO" b="1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nb-NO">
                <a:solidFill>
                  <a:schemeClr val="tx1"/>
                </a:solidFill>
                <a:ea typeface="Calibri"/>
                <a:cs typeface="Calibri"/>
              </a:rPr>
              <a:t>Godt beskrevet i 5 søknader</a:t>
            </a:r>
          </a:p>
          <a:p>
            <a:endParaRPr lang="nb-NO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02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27094-B77B-CAD9-98FC-08FC2F0B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b-NO"/>
              <a:t> </a:t>
            </a:r>
          </a:p>
        </p:txBody>
      </p:sp>
      <p:pic>
        <p:nvPicPr>
          <p:cNvPr id="4" name="Plassholder for innhold 3" descr="Et bilde som inneholder tekst, skjermbilde, diagram, Fargerikt&#10;&#10;KI-generert innhold kan være feil.">
            <a:extLst>
              <a:ext uri="{FF2B5EF4-FFF2-40B4-BE49-F238E27FC236}">
                <a16:creationId xmlns:a16="http://schemas.microsoft.com/office/drawing/2014/main" id="{9A87C02D-0D6B-EAF4-E726-724B0731F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554" r="9709" b="-1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9DF71C2-6BAC-F4D0-965F-26866A60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>
                <a:ea typeface="Calibri"/>
                <a:cs typeface="Calibri"/>
              </a:rPr>
              <a:t>52,8% av prosjektene har tilbud til prioriterte pasientgrupper som hovedmålgruppe</a:t>
            </a:r>
            <a:endParaRPr lang="nb-NO" sz="240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141014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D16B9842-40B2-4E04-9F0E-8FCE522EC13A}"/>
    </a:ext>
  </a:extLst>
</a:theme>
</file>

<file path=ppt/theme/theme2.xml><?xml version="1.0" encoding="utf-8"?>
<a:theme xmlns:a="http://schemas.openxmlformats.org/drawingml/2006/main" name="Underside">
  <a:themeElements>
    <a:clrScheme name="Profilfarger Helse Nord">
      <a:dk1>
        <a:srgbClr val="000000"/>
      </a:dk1>
      <a:lt1>
        <a:sysClr val="window" lastClr="FFFFFF"/>
      </a:lt1>
      <a:dk2>
        <a:srgbClr val="003283"/>
      </a:dk2>
      <a:lt2>
        <a:srgbClr val="81A9E1"/>
      </a:lt2>
      <a:accent1>
        <a:srgbClr val="003283"/>
      </a:accent1>
      <a:accent2>
        <a:srgbClr val="E3A610"/>
      </a:accent2>
      <a:accent3>
        <a:srgbClr val="BD0C2E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AED586EB-68BC-47E8-8CC5-728AD9D1F491}"/>
    </a:ext>
  </a:extLst>
</a:theme>
</file>

<file path=ppt/theme/theme3.xml><?xml version="1.0" encoding="utf-8"?>
<a:theme xmlns:a="http://schemas.openxmlformats.org/drawingml/2006/main" name="Skilleark/mellomtittel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143D4A13-79CB-4F1F-97F8-FC14D46D36FB}"/>
    </a:ext>
  </a:extLst>
</a:theme>
</file>

<file path=ppt/theme/theme4.xml><?xml version="1.0" encoding="utf-8"?>
<a:theme xmlns:a="http://schemas.openxmlformats.org/drawingml/2006/main" name="Slutt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391571D2-8E14-4136-9153-4B1C417DEBFE}"/>
    </a:ext>
  </a:extLst>
</a:theme>
</file>

<file path=ppt/theme/theme5.xml><?xml version="1.0" encoding="utf-8"?>
<a:theme xmlns:a="http://schemas.openxmlformats.org/drawingml/2006/main" name="Blank unders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F7B93629-E132-458B-A9AB-2C1D109F114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AAB2E4C62377449C8D4CC9D3C87624" ma:contentTypeVersion="4" ma:contentTypeDescription="Opprett et nytt dokument." ma:contentTypeScope="" ma:versionID="3b09637513d8d88a317a2af3632bff88">
  <xsd:schema xmlns:xsd="http://www.w3.org/2001/XMLSchema" xmlns:xs="http://www.w3.org/2001/XMLSchema" xmlns:p="http://schemas.microsoft.com/office/2006/metadata/properties" xmlns:ns2="7aaaad82-2ce7-4fca-b547-cc1ea82aa36c" targetNamespace="http://schemas.microsoft.com/office/2006/metadata/properties" ma:root="true" ma:fieldsID="b932368e36f1d7c48fdce30b6fe721e5" ns2:_="">
    <xsd:import namespace="7aaaad82-2ce7-4fca-b547-cc1ea82aa3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aad82-2ce7-4fca-b547-cc1ea82aa3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8261B-4C76-475D-AE75-1FD631C8DD77}">
  <ds:schemaRefs>
    <ds:schemaRef ds:uri="7aaaad82-2ce7-4fca-b547-cc1ea82aa3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530786-B888-442E-8CE2-ED1F97FAF7E5}">
  <ds:schemaRefs>
    <ds:schemaRef ds:uri="7aaaad82-2ce7-4fca-b547-cc1ea82aa3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0966E-971E-4D6B-B23A-5BAD3E3DB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 Helse Nord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Forside</vt:lpstr>
      <vt:lpstr>Underside</vt:lpstr>
      <vt:lpstr>Skilleark/mellomtittel</vt:lpstr>
      <vt:lpstr>Sluttside</vt:lpstr>
      <vt:lpstr>Blank underside</vt:lpstr>
      <vt:lpstr>Rekrutterings- og samhandlingstilskudd i Helse Nord</vt:lpstr>
      <vt:lpstr>Samlet tildeling 2025 og 2026 (første tildeling)</vt:lpstr>
      <vt:lpstr>Samlet tildeling, regional ordning</vt:lpstr>
      <vt:lpstr>PowerPoint Presentation</vt:lpstr>
      <vt:lpstr> </vt:lpstr>
      <vt:lpstr>PowerPoint Presentation</vt:lpstr>
      <vt:lpstr>Særlig prioriterte områder i ordningen</vt:lpstr>
      <vt:lpstr>Kriterier som vil tillegges vekt</vt:lpstr>
      <vt:lpstr> </vt:lpstr>
      <vt:lpstr>Rapportering fra prosjektene 2025 </vt:lpstr>
      <vt:lpstr>Rapportering 2025 per prosjekt - Regional søknadsbasert ordning</vt:lpstr>
      <vt:lpstr>Rapportering 2025 per prosjekt - Tilskudd disponert av Helsefellesskapene</vt:lpstr>
      <vt:lpstr>Tilskudd til DHO – helsefellesskapenestildelinger</vt:lpstr>
      <vt:lpstr>Tilskudd til utvikling og implementering av digitale samhandlingsløsninger - Regional søknadsbasert ordning</vt:lpstr>
      <vt:lpstr>Fra rapportene: 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Riise Marianne Winther</dc:creator>
  <cp:revision>1</cp:revision>
  <cp:lastPrinted>2025-04-29T10:24:22Z</cp:lastPrinted>
  <dcterms:created xsi:type="dcterms:W3CDTF">2023-10-19T09:24:51Z</dcterms:created>
  <dcterms:modified xsi:type="dcterms:W3CDTF">2026-03-11T19:28:02Z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0x01010001AAB2E4C62377449C8D4CC9D3C87624</vt:lpwstr>
  </property>
</Properties>
</file>